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1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defRPr/>
            </a:lvl1pPr>
            <a:lvl2pPr marL="457200" marR="0" indent="0" algn="l" rtl="0">
              <a:lnSpc>
                <a:spcPct val="100000"/>
              </a:lnSpc>
              <a:spcBef>
                <a:spcPts val="0"/>
              </a:spcBef>
              <a:spcAft>
                <a:spcPts val="0"/>
              </a:spcAft>
              <a:defRPr/>
            </a:lvl2pPr>
            <a:lvl3pPr marL="914400" marR="0" indent="0" algn="l" rtl="0">
              <a:lnSpc>
                <a:spcPct val="100000"/>
              </a:lnSpc>
              <a:spcBef>
                <a:spcPts val="0"/>
              </a:spcBef>
              <a:spcAft>
                <a:spcPts val="0"/>
              </a:spcAft>
              <a:defRPr/>
            </a:lvl3pPr>
            <a:lvl4pPr marL="1371600" marR="0" indent="0" algn="l" rtl="0">
              <a:lnSpc>
                <a:spcPct val="100000"/>
              </a:lnSpc>
              <a:spcBef>
                <a:spcPts val="0"/>
              </a:spcBef>
              <a:spcAft>
                <a:spcPts val="0"/>
              </a:spcAft>
              <a:defRPr/>
            </a:lvl4pPr>
            <a:lvl5pPr marL="1828800" marR="0" indent="0" algn="l" rtl="0">
              <a:lnSpc>
                <a:spcPct val="100000"/>
              </a:lnSpc>
              <a:spcBef>
                <a:spcPts val="0"/>
              </a:spcBef>
              <a:spcAft>
                <a:spcPts val="0"/>
              </a:spcAft>
              <a:defRPr/>
            </a:lvl5pPr>
            <a:lvl6pPr marL="2286000" marR="0" indent="0" algn="l" rtl="0">
              <a:lnSpc>
                <a:spcPct val="100000"/>
              </a:lnSpc>
              <a:spcBef>
                <a:spcPts val="0"/>
              </a:spcBef>
              <a:spcAft>
                <a:spcPts val="0"/>
              </a:spcAft>
              <a:defRPr/>
            </a:lvl6pPr>
            <a:lvl7pPr marL="3200400" marR="0" indent="0" algn="l" rtl="0">
              <a:lnSpc>
                <a:spcPct val="100000"/>
              </a:lnSpc>
              <a:spcBef>
                <a:spcPts val="0"/>
              </a:spcBef>
              <a:spcAft>
                <a:spcPts val="0"/>
              </a:spcAft>
              <a:defRPr/>
            </a:lvl7pPr>
            <a:lvl8pPr marL="4572000" marR="0" indent="0" algn="l" rtl="0">
              <a:lnSpc>
                <a:spcPct val="100000"/>
              </a:lnSpc>
              <a:spcBef>
                <a:spcPts val="0"/>
              </a:spcBef>
              <a:spcAft>
                <a:spcPts val="0"/>
              </a:spcAft>
              <a:defRPr/>
            </a:lvl8pPr>
            <a:lvl9pPr marL="6400800" marR="0" indent="0" algn="l" rtl="0">
              <a:lnSpc>
                <a:spcPct val="100000"/>
              </a:lnSpc>
              <a:spcBef>
                <a:spcPts val="0"/>
              </a:spcBef>
              <a:spcAft>
                <a:spcPts val="0"/>
              </a:spcAft>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defRPr/>
            </a:lvl1pPr>
            <a:lvl2pPr marL="457200" marR="0" indent="0" algn="l" rtl="0">
              <a:lnSpc>
                <a:spcPct val="100000"/>
              </a:lnSpc>
              <a:spcBef>
                <a:spcPts val="0"/>
              </a:spcBef>
              <a:spcAft>
                <a:spcPts val="0"/>
              </a:spcAft>
              <a:defRPr/>
            </a:lvl2pPr>
            <a:lvl3pPr marL="914400" marR="0" indent="0" algn="l" rtl="0">
              <a:lnSpc>
                <a:spcPct val="100000"/>
              </a:lnSpc>
              <a:spcBef>
                <a:spcPts val="0"/>
              </a:spcBef>
              <a:spcAft>
                <a:spcPts val="0"/>
              </a:spcAft>
              <a:defRPr/>
            </a:lvl3pPr>
            <a:lvl4pPr marL="1371600" marR="0" indent="0" algn="l" rtl="0">
              <a:lnSpc>
                <a:spcPct val="100000"/>
              </a:lnSpc>
              <a:spcBef>
                <a:spcPts val="0"/>
              </a:spcBef>
              <a:spcAft>
                <a:spcPts val="0"/>
              </a:spcAft>
              <a:defRPr/>
            </a:lvl4pPr>
            <a:lvl5pPr marL="1828800" marR="0" indent="0" algn="l" rtl="0">
              <a:lnSpc>
                <a:spcPct val="100000"/>
              </a:lnSpc>
              <a:spcBef>
                <a:spcPts val="0"/>
              </a:spcBef>
              <a:spcAft>
                <a:spcPts val="0"/>
              </a:spcAft>
              <a:defRPr/>
            </a:lvl5pPr>
            <a:lvl6pPr marL="2286000" marR="0" indent="0" algn="l" rtl="0">
              <a:lnSpc>
                <a:spcPct val="100000"/>
              </a:lnSpc>
              <a:spcBef>
                <a:spcPts val="0"/>
              </a:spcBef>
              <a:spcAft>
                <a:spcPts val="0"/>
              </a:spcAft>
              <a:defRPr/>
            </a:lvl6pPr>
            <a:lvl7pPr marL="3200400" marR="0" indent="0" algn="l" rtl="0">
              <a:lnSpc>
                <a:spcPct val="100000"/>
              </a:lnSpc>
              <a:spcBef>
                <a:spcPts val="0"/>
              </a:spcBef>
              <a:spcAft>
                <a:spcPts val="0"/>
              </a:spcAft>
              <a:defRPr/>
            </a:lvl7pPr>
            <a:lvl8pPr marL="4572000" marR="0" indent="0" algn="l" rtl="0">
              <a:lnSpc>
                <a:spcPct val="100000"/>
              </a:lnSpc>
              <a:spcBef>
                <a:spcPts val="0"/>
              </a:spcBef>
              <a:spcAft>
                <a:spcPts val="0"/>
              </a:spcAft>
              <a:defRPr/>
            </a:lvl8pPr>
            <a:lvl9pPr marL="6400800" marR="0" indent="0" algn="l" rtl="0">
              <a:lnSpc>
                <a:spcPct val="100000"/>
              </a:lnSpc>
              <a:spcBef>
                <a:spcPts val="0"/>
              </a:spcBef>
              <a:spcAft>
                <a:spcPts val="0"/>
              </a:spcAft>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 name="Shape 6"/>
          <p:cNvSpPr txBox="1">
            <a:spLocks noGrp="1"/>
          </p:cNvSpPr>
          <p:nvPr>
            <p:ph type="ftr" idx="11"/>
          </p:nvPr>
        </p:nvSpPr>
        <p:spPr>
          <a:xfrm>
            <a:off x="0" y="8685211"/>
            <a:ext cx="2971799" cy="457200"/>
          </a:xfrm>
          <a:prstGeom prst="rect">
            <a:avLst/>
          </a:prstGeom>
          <a:noFill/>
          <a:ln>
            <a:noFill/>
          </a:ln>
        </p:spPr>
        <p:txBody>
          <a:bodyPr lIns="91425" tIns="91425" rIns="91425" bIns="91425" anchor="b" anchorCtr="0"/>
          <a:lstStyle>
            <a:lvl1pPr marL="0" marR="0" indent="0" algn="l" rtl="0">
              <a:lnSpc>
                <a:spcPct val="100000"/>
              </a:lnSpc>
              <a:spcBef>
                <a:spcPts val="0"/>
              </a:spcBef>
              <a:spcAft>
                <a:spcPts val="0"/>
              </a:spcAft>
              <a:defRPr/>
            </a:lvl1pPr>
            <a:lvl2pPr marL="457200" marR="0" indent="0" algn="l" rtl="0">
              <a:lnSpc>
                <a:spcPct val="100000"/>
              </a:lnSpc>
              <a:spcBef>
                <a:spcPts val="0"/>
              </a:spcBef>
              <a:spcAft>
                <a:spcPts val="0"/>
              </a:spcAft>
              <a:defRPr/>
            </a:lvl2pPr>
            <a:lvl3pPr marL="914400" marR="0" indent="0" algn="l" rtl="0">
              <a:lnSpc>
                <a:spcPct val="100000"/>
              </a:lnSpc>
              <a:spcBef>
                <a:spcPts val="0"/>
              </a:spcBef>
              <a:spcAft>
                <a:spcPts val="0"/>
              </a:spcAft>
              <a:defRPr/>
            </a:lvl3pPr>
            <a:lvl4pPr marL="1371600" marR="0" indent="0" algn="l" rtl="0">
              <a:lnSpc>
                <a:spcPct val="100000"/>
              </a:lnSpc>
              <a:spcBef>
                <a:spcPts val="0"/>
              </a:spcBef>
              <a:spcAft>
                <a:spcPts val="0"/>
              </a:spcAft>
              <a:defRPr/>
            </a:lvl4pPr>
            <a:lvl5pPr marL="1828800" marR="0" indent="0" algn="l" rtl="0">
              <a:lnSpc>
                <a:spcPct val="100000"/>
              </a:lnSpc>
              <a:spcBef>
                <a:spcPts val="0"/>
              </a:spcBef>
              <a:spcAft>
                <a:spcPts val="0"/>
              </a:spcAft>
              <a:defRPr/>
            </a:lvl5pPr>
            <a:lvl6pPr marL="2286000" marR="0" indent="0" algn="l" rtl="0">
              <a:lnSpc>
                <a:spcPct val="100000"/>
              </a:lnSpc>
              <a:spcBef>
                <a:spcPts val="0"/>
              </a:spcBef>
              <a:spcAft>
                <a:spcPts val="0"/>
              </a:spcAft>
              <a:defRPr/>
            </a:lvl6pPr>
            <a:lvl7pPr marL="3200400" marR="0" indent="0" algn="l" rtl="0">
              <a:lnSpc>
                <a:spcPct val="100000"/>
              </a:lnSpc>
              <a:spcBef>
                <a:spcPts val="0"/>
              </a:spcBef>
              <a:spcAft>
                <a:spcPts val="0"/>
              </a:spcAft>
              <a:defRPr/>
            </a:lvl7pPr>
            <a:lvl8pPr marL="4572000" marR="0" indent="0" algn="l" rtl="0">
              <a:lnSpc>
                <a:spcPct val="100000"/>
              </a:lnSpc>
              <a:spcBef>
                <a:spcPts val="0"/>
              </a:spcBef>
              <a:spcAft>
                <a:spcPts val="0"/>
              </a:spcAft>
              <a:defRPr/>
            </a:lvl8pPr>
            <a:lvl9pPr marL="6400800" marR="0" indent="0" algn="l" rtl="0">
              <a:lnSpc>
                <a:spcPct val="100000"/>
              </a:lnSpc>
              <a:spcBef>
                <a:spcPts val="0"/>
              </a:spcBef>
              <a:spcAft>
                <a:spcPts val="0"/>
              </a:spcAft>
              <a:defRPr/>
            </a:lvl9pPr>
          </a:lstStyle>
          <a:p>
            <a:endParaRPr/>
          </a:p>
        </p:txBody>
      </p:sp>
      <p:sp>
        <p:nvSpPr>
          <p:cNvPr id="7" name="Shape 7"/>
          <p:cNvSpPr txBox="1">
            <a:spLocks noGrp="1"/>
          </p:cNvSpPr>
          <p:nvPr>
            <p:ph type="sldNum" idx="12"/>
          </p:nvPr>
        </p:nvSpPr>
        <p:spPr>
          <a:xfrm>
            <a:off x="3884612" y="8685211"/>
            <a:ext cx="2971799" cy="457200"/>
          </a:xfrm>
          <a:prstGeom prst="rect">
            <a:avLst/>
          </a:prstGeom>
          <a:noFill/>
          <a:ln>
            <a:noFill/>
          </a:ln>
        </p:spPr>
        <p:txBody>
          <a:bodyPr lIns="91425" tIns="91425" rIns="91425" bIns="91425" anchor="b" anchorCtr="0">
            <a:noAutofit/>
          </a:bodyPr>
          <a:lstStyle/>
          <a:p>
            <a:pPr marL="0" marR="0" lvl="0" indent="0" algn="r" rtl="0">
              <a:lnSpc>
                <a:spcPct val="100000"/>
              </a:lnSpc>
              <a:spcBef>
                <a:spcPts val="0"/>
              </a:spcBef>
              <a:spcAft>
                <a:spcPts val="0"/>
              </a:spcAft>
            </a:pPr>
            <a:endParaRPr/>
          </a:p>
          <a:p>
            <a:pPr marL="457200" marR="0" lvl="1" indent="0" algn="l" rtl="0">
              <a:lnSpc>
                <a:spcPct val="100000"/>
              </a:lnSpc>
              <a:spcBef>
                <a:spcPts val="0"/>
              </a:spcBef>
              <a:spcAft>
                <a:spcPts val="0"/>
              </a:spcAft>
            </a:pPr>
            <a:endParaRPr/>
          </a:p>
          <a:p>
            <a:pPr marL="914400" marR="0" lvl="2" indent="0" algn="l" rtl="0">
              <a:lnSpc>
                <a:spcPct val="100000"/>
              </a:lnSpc>
              <a:spcBef>
                <a:spcPts val="0"/>
              </a:spcBef>
              <a:spcAft>
                <a:spcPts val="0"/>
              </a:spcAft>
            </a:pPr>
            <a:endParaRPr/>
          </a:p>
          <a:p>
            <a:pPr marL="1371600" marR="0" lvl="3" indent="0" algn="l" rtl="0">
              <a:lnSpc>
                <a:spcPct val="100000"/>
              </a:lnSpc>
              <a:spcBef>
                <a:spcPts val="0"/>
              </a:spcBef>
              <a:spcAft>
                <a:spcPts val="0"/>
              </a:spcAft>
            </a:pPr>
            <a:endParaRPr/>
          </a:p>
          <a:p>
            <a:pPr marL="1828800" marR="0" lvl="4" indent="0" algn="l" rtl="0">
              <a:lnSpc>
                <a:spcPct val="100000"/>
              </a:lnSpc>
              <a:spcBef>
                <a:spcPts val="0"/>
              </a:spcBef>
              <a:spcAft>
                <a:spcPts val="0"/>
              </a:spcAft>
            </a:pPr>
            <a:endParaRPr/>
          </a:p>
          <a:p>
            <a:pPr marL="2286000" marR="0" lvl="5" indent="0" algn="l" rtl="0">
              <a:lnSpc>
                <a:spcPct val="100000"/>
              </a:lnSpc>
              <a:spcBef>
                <a:spcPts val="0"/>
              </a:spcBef>
              <a:spcAft>
                <a:spcPts val="0"/>
              </a:spcAft>
            </a:pPr>
            <a:endParaRPr/>
          </a:p>
          <a:p>
            <a:pPr marL="3200400" marR="0" lvl="6" indent="0" algn="l" rtl="0">
              <a:lnSpc>
                <a:spcPct val="100000"/>
              </a:lnSpc>
              <a:spcBef>
                <a:spcPts val="0"/>
              </a:spcBef>
              <a:spcAft>
                <a:spcPts val="0"/>
              </a:spcAft>
            </a:pPr>
            <a:endParaRPr/>
          </a:p>
          <a:p>
            <a:pPr marL="4572000" marR="0" lvl="7" indent="0" algn="l" rtl="0">
              <a:lnSpc>
                <a:spcPct val="100000"/>
              </a:lnSpc>
              <a:spcBef>
                <a:spcPts val="0"/>
              </a:spcBef>
              <a:spcAft>
                <a:spcPts val="0"/>
              </a:spcAft>
            </a:pPr>
            <a:endParaRPr/>
          </a:p>
          <a:p>
            <a:pPr marL="6400800" marR="0" lvl="8" indent="0" algn="l" rtl="0">
              <a:lnSpc>
                <a:spcPct val="100000"/>
              </a:lnSpc>
              <a:spcBef>
                <a:spcPts val="0"/>
              </a:spcBef>
              <a:spcAft>
                <a:spcPts val="0"/>
              </a:spcAft>
            </a:pPr>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
        <p:cNvGrpSpPr/>
        <p:nvPr/>
      </p:nvGrpSpPr>
      <p:grpSpPr>
        <a:xfrm>
          <a:off x="0" y="0"/>
          <a:ext cx="0" cy="0"/>
          <a:chOff x="0" y="0"/>
          <a:chExt cx="0" cy="0"/>
        </a:xfrm>
      </p:grpSpPr>
      <p:sp>
        <p:nvSpPr>
          <p:cNvPr id="25" name="Shape 25"/>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26" name="Shape 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7" name="Shape 2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132" name="Shape 1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33" name="Shape 13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a:headEnd type="none" w="med" len="med"/>
            <a:tailEnd type="none" w="med" len="med"/>
          </a:ln>
        </p:spPr>
      </p:sp>
      <p:sp>
        <p:nvSpPr>
          <p:cNvPr id="139" name="Shape 13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40" name="Shape 140"/>
          <p:cNvSpPr txBox="1"/>
          <p:nvPr/>
        </p:nvSpPr>
        <p:spPr>
          <a:xfrm>
            <a:off x="3884612" y="8685211"/>
            <a:ext cx="2971799" cy="457200"/>
          </a:xfrm>
          <a:prstGeom prst="rect">
            <a:avLst/>
          </a:prstGeom>
          <a:noFill/>
          <a:ln>
            <a:noFill/>
          </a:ln>
        </p:spPr>
        <p:txBody>
          <a:bodyPr lIns="89600" tIns="44800" rIns="89600" bIns="44800" anchor="b" anchorCtr="0">
            <a:noAutofit/>
          </a:bodyPr>
          <a:lstStyle/>
          <a:p>
            <a:pPr marL="0" marR="0" lvl="0" indent="0" algn="r" rtl="0">
              <a:lnSpc>
                <a:spcPct val="100000"/>
              </a:lnSpc>
              <a:spcBef>
                <a:spcPts val="0"/>
              </a:spcBef>
              <a:spcAft>
                <a:spcPts val="0"/>
              </a:spcAft>
              <a:buClr>
                <a:srgbClr val="000000"/>
              </a:buClr>
              <a:buSzPct val="25000"/>
              <a:buFont typeface="Verdana"/>
              <a:buNone/>
            </a:pPr>
            <a:r>
              <a:rPr lang="en-US" sz="1200" b="0" i="0" u="none" strike="noStrike" cap="none" baseline="0">
                <a:solidFill>
                  <a:srgbClr val="000000"/>
                </a:solidFill>
                <a:latin typeface="Verdana"/>
                <a:ea typeface="Verdana"/>
                <a:cs typeface="Verdana"/>
                <a:sym typeface="Verdana"/>
              </a:rPr>
              <a: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a:headEnd type="none" w="med" len="med"/>
            <a:tailEnd type="none" w="med" len="med"/>
          </a:ln>
        </p:spPr>
      </p:sp>
      <p:sp>
        <p:nvSpPr>
          <p:cNvPr id="146" name="Shape 14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Calibri"/>
              <a:buNone/>
            </a:pPr>
            <a:r>
              <a:rPr lang="en-US" sz="1800" b="0" i="0" u="none" strike="noStrike" cap="none" baseline="0">
                <a:latin typeface="Calibri"/>
                <a:ea typeface="Calibri"/>
                <a:cs typeface="Calibri"/>
                <a:sym typeface="Calibri"/>
              </a:rPr>
              <a:t>Page 23</a:t>
            </a:r>
          </a:p>
        </p:txBody>
      </p:sp>
      <p:sp>
        <p:nvSpPr>
          <p:cNvPr id="147" name="Shape 14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Verdana"/>
              <a:buNone/>
            </a:pPr>
            <a:r>
              <a:rPr lang="en-US" sz="1200" b="0" i="0" u="none" strike="noStrike" cap="none" baseline="0">
                <a:solidFill>
                  <a:srgbClr val="000000"/>
                </a:solidFill>
                <a:latin typeface="Verdana"/>
                <a:ea typeface="Verdana"/>
                <a:cs typeface="Verdana"/>
                <a:sym typeface="Verdana"/>
              </a:rPr>
              <a: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153" name="Shape 1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4" name="Shape 15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baseline="0"/>
              <a:t>We are often working hard applying the last known treatment for a disease we have already cured, when the patient has developed a new condition.</a:t>
            </a:r>
          </a:p>
          <a:p>
            <a:pPr marL="0" marR="0" lvl="0" indent="0" algn="l" rtl="0">
              <a:spcBef>
                <a:spcPts val="0"/>
              </a:spcBef>
              <a:buSzPct val="25000"/>
              <a:buFont typeface="Arial"/>
              <a:buNone/>
            </a:pPr>
            <a:r>
              <a:rPr lang="en-US" sz="1800" b="0" i="0" u="none" strike="noStrike" cap="none" baseline="0"/>
              <a:t>“The problem is not that schools don’t have access to knowledge.  The problem is that they don’t have a process for translating that knowledge systematically into practice.”</a:t>
            </a:r>
          </a:p>
          <a:p>
            <a:pPr>
              <a:spcBef>
                <a:spcPts val="0"/>
              </a:spcBef>
              <a:buNone/>
            </a:pPr>
            <a:endParaRPr sz="1800" b="0" i="0" u="none" strike="noStrike" cap="none" baseline="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160" name="Shape 1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1" name="Shape 16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baseline="0"/>
              <a:t>There are actually Seven Principles of Instructional Rounds, which we may explore in greater depth if we decide to fully implement the rounds process.  These are the highlights.  We’ll explore theories of action in some depth during this presentation.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168" name="Shape 1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9" name="Shape 16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175" name="Shape 1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76" name="Shape 17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182" name="Shape 1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83" name="Shape 18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baseline="0"/>
              <a:t>Consider implications of the first point for posting of learning targets.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189" name="Shape 1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0" name="Shape 19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baseline="0"/>
              <a:t>From Argyris and Schon</a:t>
            </a:r>
          </a:p>
          <a:p>
            <a:pPr marL="0" marR="0" lvl="0" indent="0" algn="l" rtl="0">
              <a:spcBef>
                <a:spcPts val="0"/>
              </a:spcBef>
              <a:buSzPct val="25000"/>
              <a:buFont typeface="Arial"/>
              <a:buNone/>
            </a:pPr>
            <a:r>
              <a:rPr lang="en-US" sz="1800" b="0" i="0" u="none" strike="noStrike" cap="none" baseline="0"/>
              <a:t>First point: </a:t>
            </a:r>
            <a:r>
              <a:rPr lang="en-US" sz="1800" b="0" i="0" u="none" strike="noStrike" cap="none" baseline="0">
                <a:latin typeface="Arial"/>
                <a:ea typeface="Arial"/>
                <a:cs typeface="Arial"/>
                <a:sym typeface="Arial"/>
              </a:rPr>
              <a:t>even though our categories and definitions of evaluation are widely variant from one school leader to the next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196" name="Shape 1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7" name="Shape 19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baseline="0"/>
              <a:t>The book says Elmore’s team spent the first six months of one network just working on the first step: learning how to give non-evaluative feedback.</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76" name="Shape 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77" name="Shape 7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04" name="Shape 20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210" name="Shape 2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11" name="Shape 21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217" name="Shape 2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18" name="Shape 21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224" name="Shape 2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25" name="Shape 22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231" name="Shape 2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32" name="Shape 23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238" name="Shape 2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39" name="Shape 23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245" name="Shape 2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46" name="Shape 24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baseline="0"/>
              <a:t>There is an assumption implicit the first statement.  Do other people agree that this is true?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83" name="Shape 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84" name="Shape 8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90" name="Shape 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1" name="Shape 9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baseline="0">
                <a:latin typeface="Arial"/>
                <a:ea typeface="Arial"/>
                <a:cs typeface="Arial"/>
                <a:sym typeface="Arial"/>
              </a:rPr>
              <a:t>Doctors and nurses have a huge body of technical knowledge and skill; the real challenge of doing their work effectively is in applying that knowledge and skill to a particular patient’s needs so that healing can take place.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97" name="Shape 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8" name="Shape 9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104" name="Shape 1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5" name="Shape 10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baseline="0"/>
              <a:t>This begins material from the Introduction to the Book.  While rounds are not these things, they exhibit very similar characteristics to walkthroughs, PLC’s, and improvement strategies.</a:t>
            </a:r>
          </a:p>
          <a:p>
            <a:pPr>
              <a:spcBef>
                <a:spcPts val="0"/>
              </a:spcBef>
              <a:buNone/>
            </a:pPr>
            <a:endParaRPr sz="1800" b="0" i="0" u="none" strike="noStrike" cap="none" baseline="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2" name="Shape 11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118" name="Shape 1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9" name="Shape 11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baseline="0"/>
              <a:t>So, rounds are a lot like walkthroughs, but key differences lie in </a:t>
            </a:r>
            <a:r>
              <a:rPr lang="en-US" sz="1800" b="0" i="1" u="none" strike="noStrike" cap="none" baseline="0"/>
              <a:t>who</a:t>
            </a:r>
            <a:r>
              <a:rPr lang="en-US" sz="1800" b="0" i="0" u="none" strike="noStrike" cap="none" baseline="0"/>
              <a:t> is the focus of the work (in the case of rounds, the leaders are the focus, especially on identifying the next level of work for us as leaders).  Also, rounds are unique in terms of the theoretical focus, the emphasis on understanding our underlying assumptions and how those assumptions shape our strategies, and experimentally testing our assumptions and strategies to see if we are accomplish what we say we intend to.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US" sz="1200" b="0" i="0" u="none" strike="noStrike" cap="none" baseline="0">
                <a:solidFill>
                  <a:srgbClr val="000000"/>
                </a:solidFill>
                <a:latin typeface="Arial"/>
                <a:ea typeface="Arial"/>
                <a:cs typeface="Arial"/>
                <a:sym typeface="Arial"/>
              </a:rPr>
              <a:t>*</a:t>
            </a:r>
          </a:p>
        </p:txBody>
      </p:sp>
      <p:sp>
        <p:nvSpPr>
          <p:cNvPr id="125" name="Shape 1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26" name="Shape 12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baseline="0"/>
              <a:t>Or, conversely, PLC’s can be seen as a COMPONENT of rounds.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8"/>
        <p:cNvGrpSpPr/>
        <p:nvPr/>
      </p:nvGrpSpPr>
      <p:grpSpPr>
        <a:xfrm>
          <a:off x="0" y="0"/>
          <a:ext cx="0" cy="0"/>
          <a:chOff x="0" y="0"/>
          <a:chExt cx="0" cy="0"/>
        </a:xfrm>
      </p:grpSpPr>
      <p:sp>
        <p:nvSpPr>
          <p:cNvPr id="19" name="Shape 19"/>
          <p:cNvSpPr txBox="1">
            <a:spLocks noGrp="1"/>
          </p:cNvSpPr>
          <p:nvPr>
            <p:ph type="ctrTitle"/>
          </p:nvPr>
        </p:nvSpPr>
        <p:spPr>
          <a:xfrm>
            <a:off x="1219200" y="838200"/>
            <a:ext cx="6781800" cy="2559050"/>
          </a:xfrm>
          <a:prstGeom prst="rect">
            <a:avLst/>
          </a:prstGeom>
          <a:noFill/>
          <a:ln>
            <a:noFill/>
          </a:ln>
        </p:spPr>
        <p:txBody>
          <a:bodyPr lIns="91425" tIns="91425" rIns="91425" bIns="91425" anchor="b" anchorCtr="1"/>
          <a:lstStyle>
            <a:lvl1pPr marL="0" marR="0" indent="0" algn="ctr" rtl="0">
              <a:lnSpc>
                <a:spcPct val="80000"/>
              </a:lnSpc>
              <a:spcBef>
                <a:spcPts val="0"/>
              </a:spcBef>
              <a:spcAft>
                <a:spcPts val="0"/>
              </a:spcAft>
              <a:defRPr/>
            </a:lvl1pPr>
            <a:lvl2pPr marL="0" marR="0" indent="0" algn="l" rtl="0">
              <a:lnSpc>
                <a:spcPct val="80000"/>
              </a:lnSpc>
              <a:spcBef>
                <a:spcPts val="0"/>
              </a:spcBef>
              <a:spcAft>
                <a:spcPts val="0"/>
              </a:spcAft>
              <a:defRPr/>
            </a:lvl2pPr>
            <a:lvl3pPr marL="0" marR="0" indent="0" algn="l" rtl="0">
              <a:lnSpc>
                <a:spcPct val="80000"/>
              </a:lnSpc>
              <a:spcBef>
                <a:spcPts val="0"/>
              </a:spcBef>
              <a:spcAft>
                <a:spcPts val="0"/>
              </a:spcAft>
              <a:defRPr/>
            </a:lvl3pPr>
            <a:lvl4pPr marL="0" marR="0" indent="0" algn="l" rtl="0">
              <a:lnSpc>
                <a:spcPct val="80000"/>
              </a:lnSpc>
              <a:spcBef>
                <a:spcPts val="0"/>
              </a:spcBef>
              <a:spcAft>
                <a:spcPts val="0"/>
              </a:spcAft>
              <a:defRPr/>
            </a:lvl4pPr>
            <a:lvl5pPr marL="0" marR="0" indent="0" algn="l" rtl="0">
              <a:lnSpc>
                <a:spcPct val="80000"/>
              </a:lnSpc>
              <a:spcBef>
                <a:spcPts val="0"/>
              </a:spcBef>
              <a:spcAft>
                <a:spcPts val="0"/>
              </a:spcAft>
              <a:defRPr/>
            </a:lvl5pPr>
            <a:lvl6pPr marL="457200" marR="0" indent="0" algn="l" rtl="0">
              <a:lnSpc>
                <a:spcPct val="80000"/>
              </a:lnSpc>
              <a:spcBef>
                <a:spcPts val="0"/>
              </a:spcBef>
              <a:spcAft>
                <a:spcPts val="0"/>
              </a:spcAft>
              <a:defRPr/>
            </a:lvl6pPr>
            <a:lvl7pPr marL="914400" marR="0" indent="0" algn="l" rtl="0">
              <a:lnSpc>
                <a:spcPct val="80000"/>
              </a:lnSpc>
              <a:spcBef>
                <a:spcPts val="0"/>
              </a:spcBef>
              <a:spcAft>
                <a:spcPts val="0"/>
              </a:spcAft>
              <a:defRPr/>
            </a:lvl7pPr>
            <a:lvl8pPr marL="1371600" marR="0" indent="0" algn="l" rtl="0">
              <a:lnSpc>
                <a:spcPct val="80000"/>
              </a:lnSpc>
              <a:spcBef>
                <a:spcPts val="0"/>
              </a:spcBef>
              <a:spcAft>
                <a:spcPts val="0"/>
              </a:spcAft>
              <a:defRPr/>
            </a:lvl8pPr>
            <a:lvl9pPr marL="1828800" marR="0" indent="0" algn="l" rtl="0">
              <a:lnSpc>
                <a:spcPct val="80000"/>
              </a:lnSpc>
              <a:spcBef>
                <a:spcPts val="0"/>
              </a:spcBef>
              <a:spcAft>
                <a:spcPts val="0"/>
              </a:spcAft>
              <a:defRPr/>
            </a:lvl9pPr>
          </a:lstStyle>
          <a:p>
            <a:endParaRPr/>
          </a:p>
        </p:txBody>
      </p:sp>
      <p:sp>
        <p:nvSpPr>
          <p:cNvPr id="20" name="Shape 20"/>
          <p:cNvSpPr txBox="1">
            <a:spLocks noGrp="1"/>
          </p:cNvSpPr>
          <p:nvPr>
            <p:ph type="subTitle" idx="1"/>
          </p:nvPr>
        </p:nvSpPr>
        <p:spPr>
          <a:xfrm>
            <a:off x="1371600" y="3733800"/>
            <a:ext cx="6400799" cy="1873249"/>
          </a:xfrm>
          <a:prstGeom prst="rect">
            <a:avLst/>
          </a:prstGeom>
          <a:noFill/>
          <a:ln>
            <a:noFill/>
          </a:ln>
        </p:spPr>
        <p:txBody>
          <a:bodyPr lIns="91425" tIns="91425" rIns="91425" bIns="91425" anchor="t" anchorCtr="0"/>
          <a:lstStyle>
            <a:lvl1pPr marL="0" marR="0" indent="0" algn="ctr" rtl="0">
              <a:spcBef>
                <a:spcPts val="600"/>
              </a:spcBef>
              <a:spcAft>
                <a:spcPts val="0"/>
              </a:spcAft>
              <a:buClr>
                <a:schemeClr val="accent2"/>
              </a:buClr>
              <a:buFont typeface="Arial"/>
              <a:buNone/>
              <a:defRPr/>
            </a:lvl1pPr>
            <a:lvl2pPr marL="742950" marR="0" indent="-178434" algn="l" rtl="0">
              <a:spcBef>
                <a:spcPts val="520"/>
              </a:spcBef>
              <a:spcAft>
                <a:spcPts val="0"/>
              </a:spcAft>
              <a:buClr>
                <a:schemeClr val="accent1"/>
              </a:buClr>
              <a:buFont typeface="Arial"/>
              <a:buChar char="■"/>
              <a:defRPr/>
            </a:lvl2pPr>
            <a:lvl3pPr marL="1143000" marR="0" indent="-144780" algn="l" rtl="0">
              <a:spcBef>
                <a:spcPts val="480"/>
              </a:spcBef>
              <a:spcAft>
                <a:spcPts val="0"/>
              </a:spcAft>
              <a:buClr>
                <a:schemeClr val="hlink"/>
              </a:buClr>
              <a:buFont typeface="Arial"/>
              <a:buChar char="■"/>
              <a:defRPr/>
            </a:lvl3pPr>
            <a:lvl4pPr marL="1600200" marR="0" indent="-101600" algn="l" rtl="0">
              <a:spcBef>
                <a:spcPts val="400"/>
              </a:spcBef>
              <a:spcAft>
                <a:spcPts val="0"/>
              </a:spcAft>
              <a:buClr>
                <a:schemeClr val="accent2"/>
              </a:buClr>
              <a:buFont typeface="Arial"/>
              <a:buChar char="▪"/>
              <a:defRPr/>
            </a:lvl4pPr>
            <a:lvl5pPr marL="2057400" marR="0" indent="-120650" algn="l" rtl="0">
              <a:spcBef>
                <a:spcPts val="400"/>
              </a:spcBef>
              <a:spcAft>
                <a:spcPts val="0"/>
              </a:spcAft>
              <a:buClr>
                <a:schemeClr val="lt1"/>
              </a:buClr>
              <a:buFont typeface="Arial"/>
              <a:buChar char="▪"/>
              <a:defRPr/>
            </a:lvl5pPr>
            <a:lvl6pPr marL="2514600" marR="0" indent="-120650" algn="l" rtl="0">
              <a:spcBef>
                <a:spcPts val="400"/>
              </a:spcBef>
              <a:spcAft>
                <a:spcPts val="0"/>
              </a:spcAft>
              <a:buClr>
                <a:schemeClr val="lt1"/>
              </a:buClr>
              <a:buFont typeface="Arial"/>
              <a:buChar char="▪"/>
              <a:defRPr/>
            </a:lvl6pPr>
            <a:lvl7pPr marL="2971800" marR="0" indent="-120650" algn="l" rtl="0">
              <a:spcBef>
                <a:spcPts val="400"/>
              </a:spcBef>
              <a:spcAft>
                <a:spcPts val="0"/>
              </a:spcAft>
              <a:buClr>
                <a:schemeClr val="lt1"/>
              </a:buClr>
              <a:buFont typeface="Arial"/>
              <a:buChar char="▪"/>
              <a:defRPr/>
            </a:lvl7pPr>
            <a:lvl8pPr marL="3429000" marR="0" indent="-120650" algn="l" rtl="0">
              <a:spcBef>
                <a:spcPts val="400"/>
              </a:spcBef>
              <a:spcAft>
                <a:spcPts val="0"/>
              </a:spcAft>
              <a:buClr>
                <a:schemeClr val="lt1"/>
              </a:buClr>
              <a:buFont typeface="Arial"/>
              <a:buChar char="▪"/>
              <a:defRPr/>
            </a:lvl8pPr>
            <a:lvl9pPr marL="3886200" marR="0" indent="-120650" algn="l" rtl="0">
              <a:spcBef>
                <a:spcPts val="400"/>
              </a:spcBef>
              <a:spcAft>
                <a:spcPts val="0"/>
              </a:spcAft>
              <a:buClr>
                <a:schemeClr val="lt1"/>
              </a:buClr>
              <a:buFont typeface="Arial"/>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7" name="Shape 67"/>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533400" y="473075"/>
            <a:ext cx="8153399" cy="1143000"/>
          </a:xfrm>
          <a:prstGeom prst="rect">
            <a:avLst/>
          </a:prstGeom>
          <a:noFill/>
          <a:ln>
            <a:noFill/>
          </a:ln>
        </p:spPr>
        <p:txBody>
          <a:bodyPr lIns="91425" tIns="91425" rIns="91425" bIns="91425" anchor="b" anchorCtr="0"/>
          <a:lstStyle>
            <a:lvl1pPr algn="l" rtl="0">
              <a:lnSpc>
                <a:spcPct val="80000"/>
              </a:lnSpc>
              <a:spcBef>
                <a:spcPts val="0"/>
              </a:spcBef>
              <a:spcAft>
                <a:spcPts val="0"/>
              </a:spcAft>
              <a:defRPr/>
            </a:lvl1pPr>
            <a:lvl2pPr algn="l" rtl="0">
              <a:lnSpc>
                <a:spcPct val="80000"/>
              </a:lnSpc>
              <a:spcBef>
                <a:spcPts val="0"/>
              </a:spcBef>
              <a:spcAft>
                <a:spcPts val="0"/>
              </a:spcAft>
              <a:defRPr/>
            </a:lvl2pPr>
            <a:lvl3pPr algn="l" rtl="0">
              <a:lnSpc>
                <a:spcPct val="80000"/>
              </a:lnSpc>
              <a:spcBef>
                <a:spcPts val="0"/>
              </a:spcBef>
              <a:spcAft>
                <a:spcPts val="0"/>
              </a:spcAft>
              <a:defRPr/>
            </a:lvl3pPr>
            <a:lvl4pPr algn="l" rtl="0">
              <a:lnSpc>
                <a:spcPct val="80000"/>
              </a:lnSpc>
              <a:spcBef>
                <a:spcPts val="0"/>
              </a:spcBef>
              <a:spcAft>
                <a:spcPts val="0"/>
              </a:spcAft>
              <a:defRPr/>
            </a:lvl4pPr>
            <a:lvl5pPr algn="l" rtl="0">
              <a:lnSpc>
                <a:spcPct val="80000"/>
              </a:lnSpc>
              <a:spcBef>
                <a:spcPts val="0"/>
              </a:spcBef>
              <a:spcAft>
                <a:spcPts val="0"/>
              </a:spcAft>
              <a:defRPr/>
            </a:lvl5pPr>
            <a:lvl6pPr marL="457200" algn="l" rtl="0">
              <a:lnSpc>
                <a:spcPct val="80000"/>
              </a:lnSpc>
              <a:spcBef>
                <a:spcPts val="0"/>
              </a:spcBef>
              <a:spcAft>
                <a:spcPts val="0"/>
              </a:spcAft>
              <a:defRPr/>
            </a:lvl6pPr>
            <a:lvl7pPr marL="914400" algn="l" rtl="0">
              <a:lnSpc>
                <a:spcPct val="80000"/>
              </a:lnSpc>
              <a:spcBef>
                <a:spcPts val="0"/>
              </a:spcBef>
              <a:spcAft>
                <a:spcPts val="0"/>
              </a:spcAft>
              <a:defRPr/>
            </a:lvl7pPr>
            <a:lvl8pPr marL="1371600" algn="l" rtl="0">
              <a:lnSpc>
                <a:spcPct val="80000"/>
              </a:lnSpc>
              <a:spcBef>
                <a:spcPts val="0"/>
              </a:spcBef>
              <a:spcAft>
                <a:spcPts val="0"/>
              </a:spcAft>
              <a:defRPr/>
            </a:lvl8pPr>
            <a:lvl9pPr marL="1828800" algn="l" rtl="0">
              <a:lnSpc>
                <a:spcPct val="80000"/>
              </a:lnSpc>
              <a:spcBef>
                <a:spcPts val="0"/>
              </a:spcBef>
              <a:spcAft>
                <a:spcPts val="0"/>
              </a:spcAft>
              <a:defRPr/>
            </a:lvl9pPr>
          </a:lstStyle>
          <a:p>
            <a:endParaRPr/>
          </a:p>
        </p:txBody>
      </p:sp>
      <p:sp>
        <p:nvSpPr>
          <p:cNvPr id="70" name="Shape 70"/>
          <p:cNvSpPr txBox="1">
            <a:spLocks noGrp="1"/>
          </p:cNvSpPr>
          <p:nvPr>
            <p:ph type="body" idx="1"/>
          </p:nvPr>
        </p:nvSpPr>
        <p:spPr>
          <a:xfrm>
            <a:off x="533400" y="1828800"/>
            <a:ext cx="8153399" cy="4038599"/>
          </a:xfrm>
          <a:prstGeom prst="rect">
            <a:avLst/>
          </a:prstGeom>
          <a:noFill/>
          <a:ln>
            <a:noFill/>
          </a:ln>
        </p:spPr>
        <p:txBody>
          <a:bodyPr lIns="91425" tIns="91425" rIns="91425" bIns="91425" anchor="t" anchorCtr="0"/>
          <a:lstStyle>
            <a:lvl1pPr marL="342900" indent="-195262" algn="l" rtl="0">
              <a:spcBef>
                <a:spcPts val="620"/>
              </a:spcBef>
              <a:spcAft>
                <a:spcPts val="0"/>
              </a:spcAft>
              <a:buClr>
                <a:schemeClr val="accent2"/>
              </a:buClr>
              <a:buFont typeface="Arial"/>
              <a:buChar char="■"/>
              <a:defRPr/>
            </a:lvl1pPr>
            <a:lvl2pPr marL="742950" indent="-178434" algn="l" rtl="0">
              <a:spcBef>
                <a:spcPts val="520"/>
              </a:spcBef>
              <a:spcAft>
                <a:spcPts val="0"/>
              </a:spcAft>
              <a:buClr>
                <a:schemeClr val="accent1"/>
              </a:buClr>
              <a:buFont typeface="Arial"/>
              <a:buChar char="■"/>
              <a:defRPr/>
            </a:lvl2pPr>
            <a:lvl3pPr marL="1143000" indent="-144780" algn="l" rtl="0">
              <a:spcBef>
                <a:spcPts val="480"/>
              </a:spcBef>
              <a:spcAft>
                <a:spcPts val="0"/>
              </a:spcAft>
              <a:buClr>
                <a:schemeClr val="hlink"/>
              </a:buClr>
              <a:buFont typeface="Arial"/>
              <a:buChar char="■"/>
              <a:defRPr/>
            </a:lvl3pPr>
            <a:lvl4pPr marL="1600200" indent="-101600" algn="l" rtl="0">
              <a:spcBef>
                <a:spcPts val="400"/>
              </a:spcBef>
              <a:spcAft>
                <a:spcPts val="0"/>
              </a:spcAft>
              <a:buClr>
                <a:schemeClr val="accent2"/>
              </a:buClr>
              <a:buFont typeface="Arial"/>
              <a:buChar char="▪"/>
              <a:defRPr/>
            </a:lvl4pPr>
            <a:lvl5pPr marL="2057400" indent="-120650" algn="l" rtl="0">
              <a:spcBef>
                <a:spcPts val="400"/>
              </a:spcBef>
              <a:spcAft>
                <a:spcPts val="0"/>
              </a:spcAft>
              <a:buClr>
                <a:schemeClr val="lt1"/>
              </a:buClr>
              <a:buFont typeface="Arial"/>
              <a:buChar char="▪"/>
              <a:defRPr/>
            </a:lvl5pPr>
            <a:lvl6pPr marL="2514600" indent="-120650" algn="l" rtl="0">
              <a:spcBef>
                <a:spcPts val="400"/>
              </a:spcBef>
              <a:spcAft>
                <a:spcPts val="0"/>
              </a:spcAft>
              <a:buClr>
                <a:schemeClr val="lt1"/>
              </a:buClr>
              <a:buFont typeface="Arial"/>
              <a:buChar char="▪"/>
              <a:defRPr/>
            </a:lvl6pPr>
            <a:lvl7pPr marL="2971800" indent="-120650" algn="l" rtl="0">
              <a:spcBef>
                <a:spcPts val="400"/>
              </a:spcBef>
              <a:spcAft>
                <a:spcPts val="0"/>
              </a:spcAft>
              <a:buClr>
                <a:schemeClr val="lt1"/>
              </a:buClr>
              <a:buFont typeface="Arial"/>
              <a:buChar char="▪"/>
              <a:defRPr/>
            </a:lvl7pPr>
            <a:lvl8pPr marL="3429000" indent="-120650" algn="l" rtl="0">
              <a:spcBef>
                <a:spcPts val="400"/>
              </a:spcBef>
              <a:spcAft>
                <a:spcPts val="0"/>
              </a:spcAft>
              <a:buClr>
                <a:schemeClr val="lt1"/>
              </a:buClr>
              <a:buFont typeface="Arial"/>
              <a:buChar char="▪"/>
              <a:defRPr/>
            </a:lvl8pPr>
            <a:lvl9pPr marL="3886200" indent="-120650" algn="l" rtl="0">
              <a:spcBef>
                <a:spcPts val="400"/>
              </a:spcBef>
              <a:spcAft>
                <a:spcPts val="0"/>
              </a:spcAft>
              <a:buClr>
                <a:schemeClr val="lt1"/>
              </a:buClr>
              <a:buFont typeface="Arial"/>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rot="5400000">
            <a:off x="4970462" y="2151062"/>
            <a:ext cx="5394325" cy="2038349"/>
          </a:xfrm>
          <a:prstGeom prst="rect">
            <a:avLst/>
          </a:prstGeom>
          <a:noFill/>
          <a:ln>
            <a:noFill/>
          </a:ln>
        </p:spPr>
        <p:txBody>
          <a:bodyPr lIns="91425" tIns="91425" rIns="91425" bIns="91425" anchor="b" anchorCtr="0"/>
          <a:lstStyle>
            <a:lvl1pPr algn="l" rtl="0">
              <a:lnSpc>
                <a:spcPct val="80000"/>
              </a:lnSpc>
              <a:spcBef>
                <a:spcPts val="0"/>
              </a:spcBef>
              <a:spcAft>
                <a:spcPts val="0"/>
              </a:spcAft>
              <a:defRPr/>
            </a:lvl1pPr>
            <a:lvl2pPr algn="l" rtl="0">
              <a:lnSpc>
                <a:spcPct val="80000"/>
              </a:lnSpc>
              <a:spcBef>
                <a:spcPts val="0"/>
              </a:spcBef>
              <a:spcAft>
                <a:spcPts val="0"/>
              </a:spcAft>
              <a:defRPr/>
            </a:lvl2pPr>
            <a:lvl3pPr algn="l" rtl="0">
              <a:lnSpc>
                <a:spcPct val="80000"/>
              </a:lnSpc>
              <a:spcBef>
                <a:spcPts val="0"/>
              </a:spcBef>
              <a:spcAft>
                <a:spcPts val="0"/>
              </a:spcAft>
              <a:defRPr/>
            </a:lvl3pPr>
            <a:lvl4pPr algn="l" rtl="0">
              <a:lnSpc>
                <a:spcPct val="80000"/>
              </a:lnSpc>
              <a:spcBef>
                <a:spcPts val="0"/>
              </a:spcBef>
              <a:spcAft>
                <a:spcPts val="0"/>
              </a:spcAft>
              <a:defRPr/>
            </a:lvl4pPr>
            <a:lvl5pPr algn="l" rtl="0">
              <a:lnSpc>
                <a:spcPct val="80000"/>
              </a:lnSpc>
              <a:spcBef>
                <a:spcPts val="0"/>
              </a:spcBef>
              <a:spcAft>
                <a:spcPts val="0"/>
              </a:spcAft>
              <a:defRPr/>
            </a:lvl5pPr>
            <a:lvl6pPr marL="457200" algn="l" rtl="0">
              <a:lnSpc>
                <a:spcPct val="80000"/>
              </a:lnSpc>
              <a:spcBef>
                <a:spcPts val="0"/>
              </a:spcBef>
              <a:spcAft>
                <a:spcPts val="0"/>
              </a:spcAft>
              <a:defRPr/>
            </a:lvl6pPr>
            <a:lvl7pPr marL="914400" algn="l" rtl="0">
              <a:lnSpc>
                <a:spcPct val="80000"/>
              </a:lnSpc>
              <a:spcBef>
                <a:spcPts val="0"/>
              </a:spcBef>
              <a:spcAft>
                <a:spcPts val="0"/>
              </a:spcAft>
              <a:defRPr/>
            </a:lvl7pPr>
            <a:lvl8pPr marL="1371600" algn="l" rtl="0">
              <a:lnSpc>
                <a:spcPct val="80000"/>
              </a:lnSpc>
              <a:spcBef>
                <a:spcPts val="0"/>
              </a:spcBef>
              <a:spcAft>
                <a:spcPts val="0"/>
              </a:spcAft>
              <a:defRPr/>
            </a:lvl8pPr>
            <a:lvl9pPr marL="1828800" algn="l" rtl="0">
              <a:lnSpc>
                <a:spcPct val="80000"/>
              </a:lnSpc>
              <a:spcBef>
                <a:spcPts val="0"/>
              </a:spcBef>
              <a:spcAft>
                <a:spcPts val="0"/>
              </a:spcAft>
              <a:defRPr/>
            </a:lvl9pPr>
          </a:lstStyle>
          <a:p>
            <a:endParaRPr/>
          </a:p>
        </p:txBody>
      </p:sp>
      <p:sp>
        <p:nvSpPr>
          <p:cNvPr id="40" name="Shape 40"/>
          <p:cNvSpPr txBox="1">
            <a:spLocks noGrp="1"/>
          </p:cNvSpPr>
          <p:nvPr>
            <p:ph type="body" idx="1"/>
          </p:nvPr>
        </p:nvSpPr>
        <p:spPr>
          <a:xfrm rot="5400000">
            <a:off x="817562" y="188912"/>
            <a:ext cx="5394325" cy="5962650"/>
          </a:xfrm>
          <a:prstGeom prst="rect">
            <a:avLst/>
          </a:prstGeom>
          <a:noFill/>
          <a:ln>
            <a:noFill/>
          </a:ln>
        </p:spPr>
        <p:txBody>
          <a:bodyPr lIns="91425" tIns="91425" rIns="91425" bIns="91425" anchor="t" anchorCtr="0"/>
          <a:lstStyle>
            <a:lvl1pPr marL="342900" indent="-195262" algn="l" rtl="0">
              <a:spcBef>
                <a:spcPts val="620"/>
              </a:spcBef>
              <a:spcAft>
                <a:spcPts val="0"/>
              </a:spcAft>
              <a:buClr>
                <a:schemeClr val="accent2"/>
              </a:buClr>
              <a:buFont typeface="Arial"/>
              <a:buChar char="■"/>
              <a:defRPr/>
            </a:lvl1pPr>
            <a:lvl2pPr marL="742950" indent="-178434" algn="l" rtl="0">
              <a:spcBef>
                <a:spcPts val="520"/>
              </a:spcBef>
              <a:spcAft>
                <a:spcPts val="0"/>
              </a:spcAft>
              <a:buClr>
                <a:schemeClr val="accent1"/>
              </a:buClr>
              <a:buFont typeface="Arial"/>
              <a:buChar char="■"/>
              <a:defRPr/>
            </a:lvl2pPr>
            <a:lvl3pPr marL="1143000" indent="-144780" algn="l" rtl="0">
              <a:spcBef>
                <a:spcPts val="480"/>
              </a:spcBef>
              <a:spcAft>
                <a:spcPts val="0"/>
              </a:spcAft>
              <a:buClr>
                <a:schemeClr val="hlink"/>
              </a:buClr>
              <a:buFont typeface="Arial"/>
              <a:buChar char="■"/>
              <a:defRPr/>
            </a:lvl3pPr>
            <a:lvl4pPr marL="1600200" indent="-101600" algn="l" rtl="0">
              <a:spcBef>
                <a:spcPts val="400"/>
              </a:spcBef>
              <a:spcAft>
                <a:spcPts val="0"/>
              </a:spcAft>
              <a:buClr>
                <a:schemeClr val="accent2"/>
              </a:buClr>
              <a:buFont typeface="Arial"/>
              <a:buChar char="▪"/>
              <a:defRPr/>
            </a:lvl4pPr>
            <a:lvl5pPr marL="2057400" indent="-120650" algn="l" rtl="0">
              <a:spcBef>
                <a:spcPts val="400"/>
              </a:spcBef>
              <a:spcAft>
                <a:spcPts val="0"/>
              </a:spcAft>
              <a:buClr>
                <a:schemeClr val="lt1"/>
              </a:buClr>
              <a:buFont typeface="Arial"/>
              <a:buChar char="▪"/>
              <a:defRPr/>
            </a:lvl5pPr>
            <a:lvl6pPr marL="2514600" indent="-120650" algn="l" rtl="0">
              <a:spcBef>
                <a:spcPts val="400"/>
              </a:spcBef>
              <a:spcAft>
                <a:spcPts val="0"/>
              </a:spcAft>
              <a:buClr>
                <a:schemeClr val="lt1"/>
              </a:buClr>
              <a:buFont typeface="Arial"/>
              <a:buChar char="▪"/>
              <a:defRPr/>
            </a:lvl6pPr>
            <a:lvl7pPr marL="2971800" indent="-120650" algn="l" rtl="0">
              <a:spcBef>
                <a:spcPts val="400"/>
              </a:spcBef>
              <a:spcAft>
                <a:spcPts val="0"/>
              </a:spcAft>
              <a:buClr>
                <a:schemeClr val="lt1"/>
              </a:buClr>
              <a:buFont typeface="Arial"/>
              <a:buChar char="▪"/>
              <a:defRPr/>
            </a:lvl7pPr>
            <a:lvl8pPr marL="3429000" indent="-120650" algn="l" rtl="0">
              <a:spcBef>
                <a:spcPts val="400"/>
              </a:spcBef>
              <a:spcAft>
                <a:spcPts val="0"/>
              </a:spcAft>
              <a:buClr>
                <a:schemeClr val="lt1"/>
              </a:buClr>
              <a:buFont typeface="Arial"/>
              <a:buChar char="▪"/>
              <a:defRPr/>
            </a:lvl8pPr>
            <a:lvl9pPr marL="3886200" indent="-120650" algn="l" rtl="0">
              <a:spcBef>
                <a:spcPts val="400"/>
              </a:spcBef>
              <a:spcAft>
                <a:spcPts val="0"/>
              </a:spcAft>
              <a:buClr>
                <a:schemeClr val="lt1"/>
              </a:buClr>
              <a:buFont typeface="Arial"/>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533400" y="473075"/>
            <a:ext cx="8153399" cy="1143000"/>
          </a:xfrm>
          <a:prstGeom prst="rect">
            <a:avLst/>
          </a:prstGeom>
          <a:noFill/>
          <a:ln>
            <a:noFill/>
          </a:ln>
        </p:spPr>
        <p:txBody>
          <a:bodyPr lIns="91425" tIns="91425" rIns="91425" bIns="91425" anchor="b" anchorCtr="0"/>
          <a:lstStyle>
            <a:lvl1pPr algn="l" rtl="0">
              <a:lnSpc>
                <a:spcPct val="80000"/>
              </a:lnSpc>
              <a:spcBef>
                <a:spcPts val="0"/>
              </a:spcBef>
              <a:spcAft>
                <a:spcPts val="0"/>
              </a:spcAft>
              <a:defRPr/>
            </a:lvl1pPr>
            <a:lvl2pPr algn="l" rtl="0">
              <a:lnSpc>
                <a:spcPct val="80000"/>
              </a:lnSpc>
              <a:spcBef>
                <a:spcPts val="0"/>
              </a:spcBef>
              <a:spcAft>
                <a:spcPts val="0"/>
              </a:spcAft>
              <a:defRPr/>
            </a:lvl2pPr>
            <a:lvl3pPr algn="l" rtl="0">
              <a:lnSpc>
                <a:spcPct val="80000"/>
              </a:lnSpc>
              <a:spcBef>
                <a:spcPts val="0"/>
              </a:spcBef>
              <a:spcAft>
                <a:spcPts val="0"/>
              </a:spcAft>
              <a:defRPr/>
            </a:lvl3pPr>
            <a:lvl4pPr algn="l" rtl="0">
              <a:lnSpc>
                <a:spcPct val="80000"/>
              </a:lnSpc>
              <a:spcBef>
                <a:spcPts val="0"/>
              </a:spcBef>
              <a:spcAft>
                <a:spcPts val="0"/>
              </a:spcAft>
              <a:defRPr/>
            </a:lvl4pPr>
            <a:lvl5pPr algn="l" rtl="0">
              <a:lnSpc>
                <a:spcPct val="80000"/>
              </a:lnSpc>
              <a:spcBef>
                <a:spcPts val="0"/>
              </a:spcBef>
              <a:spcAft>
                <a:spcPts val="0"/>
              </a:spcAft>
              <a:defRPr/>
            </a:lvl5pPr>
            <a:lvl6pPr marL="457200" algn="l" rtl="0">
              <a:lnSpc>
                <a:spcPct val="80000"/>
              </a:lnSpc>
              <a:spcBef>
                <a:spcPts val="0"/>
              </a:spcBef>
              <a:spcAft>
                <a:spcPts val="0"/>
              </a:spcAft>
              <a:defRPr/>
            </a:lvl6pPr>
            <a:lvl7pPr marL="914400" algn="l" rtl="0">
              <a:lnSpc>
                <a:spcPct val="80000"/>
              </a:lnSpc>
              <a:spcBef>
                <a:spcPts val="0"/>
              </a:spcBef>
              <a:spcAft>
                <a:spcPts val="0"/>
              </a:spcAft>
              <a:defRPr/>
            </a:lvl7pPr>
            <a:lvl8pPr marL="1371600" algn="l" rtl="0">
              <a:lnSpc>
                <a:spcPct val="80000"/>
              </a:lnSpc>
              <a:spcBef>
                <a:spcPts val="0"/>
              </a:spcBef>
              <a:spcAft>
                <a:spcPts val="0"/>
              </a:spcAft>
              <a:defRPr/>
            </a:lvl8pPr>
            <a:lvl9pPr marL="1828800" algn="l" rtl="0">
              <a:lnSpc>
                <a:spcPct val="80000"/>
              </a:lnSpc>
              <a:spcBef>
                <a:spcPts val="0"/>
              </a:spcBef>
              <a:spcAft>
                <a:spcPts val="0"/>
              </a:spcAft>
              <a:defRPr/>
            </a:lvl9pPr>
          </a:lstStyle>
          <a:p>
            <a:endParaRPr/>
          </a:p>
        </p:txBody>
      </p:sp>
      <p:sp>
        <p:nvSpPr>
          <p:cNvPr id="43" name="Shape 43"/>
          <p:cNvSpPr txBox="1">
            <a:spLocks noGrp="1"/>
          </p:cNvSpPr>
          <p:nvPr>
            <p:ph type="body" idx="1"/>
          </p:nvPr>
        </p:nvSpPr>
        <p:spPr>
          <a:xfrm rot="5400000">
            <a:off x="2590800" y="-228599"/>
            <a:ext cx="4038599" cy="8153399"/>
          </a:xfrm>
          <a:prstGeom prst="rect">
            <a:avLst/>
          </a:prstGeom>
          <a:noFill/>
          <a:ln>
            <a:noFill/>
          </a:ln>
        </p:spPr>
        <p:txBody>
          <a:bodyPr lIns="91425" tIns="91425" rIns="91425" bIns="91425" anchor="t" anchorCtr="0"/>
          <a:lstStyle>
            <a:lvl1pPr marL="342900" indent="-195262" algn="l" rtl="0">
              <a:spcBef>
                <a:spcPts val="620"/>
              </a:spcBef>
              <a:spcAft>
                <a:spcPts val="0"/>
              </a:spcAft>
              <a:buClr>
                <a:schemeClr val="accent2"/>
              </a:buClr>
              <a:buFont typeface="Arial"/>
              <a:buChar char="■"/>
              <a:defRPr/>
            </a:lvl1pPr>
            <a:lvl2pPr marL="742950" indent="-178434" algn="l" rtl="0">
              <a:spcBef>
                <a:spcPts val="520"/>
              </a:spcBef>
              <a:spcAft>
                <a:spcPts val="0"/>
              </a:spcAft>
              <a:buClr>
                <a:schemeClr val="accent1"/>
              </a:buClr>
              <a:buFont typeface="Arial"/>
              <a:buChar char="■"/>
              <a:defRPr/>
            </a:lvl2pPr>
            <a:lvl3pPr marL="1143000" indent="-144780" algn="l" rtl="0">
              <a:spcBef>
                <a:spcPts val="480"/>
              </a:spcBef>
              <a:spcAft>
                <a:spcPts val="0"/>
              </a:spcAft>
              <a:buClr>
                <a:schemeClr val="hlink"/>
              </a:buClr>
              <a:buFont typeface="Arial"/>
              <a:buChar char="■"/>
              <a:defRPr/>
            </a:lvl3pPr>
            <a:lvl4pPr marL="1600200" indent="-101600" algn="l" rtl="0">
              <a:spcBef>
                <a:spcPts val="400"/>
              </a:spcBef>
              <a:spcAft>
                <a:spcPts val="0"/>
              </a:spcAft>
              <a:buClr>
                <a:schemeClr val="accent2"/>
              </a:buClr>
              <a:buFont typeface="Arial"/>
              <a:buChar char="▪"/>
              <a:defRPr/>
            </a:lvl4pPr>
            <a:lvl5pPr marL="2057400" indent="-120650" algn="l" rtl="0">
              <a:spcBef>
                <a:spcPts val="400"/>
              </a:spcBef>
              <a:spcAft>
                <a:spcPts val="0"/>
              </a:spcAft>
              <a:buClr>
                <a:schemeClr val="lt1"/>
              </a:buClr>
              <a:buFont typeface="Arial"/>
              <a:buChar char="▪"/>
              <a:defRPr/>
            </a:lvl5pPr>
            <a:lvl6pPr marL="2514600" indent="-120650" algn="l" rtl="0">
              <a:spcBef>
                <a:spcPts val="400"/>
              </a:spcBef>
              <a:spcAft>
                <a:spcPts val="0"/>
              </a:spcAft>
              <a:buClr>
                <a:schemeClr val="lt1"/>
              </a:buClr>
              <a:buFont typeface="Arial"/>
              <a:buChar char="▪"/>
              <a:defRPr/>
            </a:lvl6pPr>
            <a:lvl7pPr marL="2971800" indent="-120650" algn="l" rtl="0">
              <a:spcBef>
                <a:spcPts val="400"/>
              </a:spcBef>
              <a:spcAft>
                <a:spcPts val="0"/>
              </a:spcAft>
              <a:buClr>
                <a:schemeClr val="lt1"/>
              </a:buClr>
              <a:buFont typeface="Arial"/>
              <a:buChar char="▪"/>
              <a:defRPr/>
            </a:lvl7pPr>
            <a:lvl8pPr marL="3429000" indent="-120650" algn="l" rtl="0">
              <a:spcBef>
                <a:spcPts val="400"/>
              </a:spcBef>
              <a:spcAft>
                <a:spcPts val="0"/>
              </a:spcAft>
              <a:buClr>
                <a:schemeClr val="lt1"/>
              </a:buClr>
              <a:buFont typeface="Arial"/>
              <a:buChar char="▪"/>
              <a:defRPr/>
            </a:lvl8pPr>
            <a:lvl9pPr marL="3886200" indent="-120650" algn="l" rtl="0">
              <a:spcBef>
                <a:spcPts val="400"/>
              </a:spcBef>
              <a:spcAft>
                <a:spcPts val="0"/>
              </a:spcAft>
              <a:buClr>
                <a:schemeClr val="lt1"/>
              </a:buClr>
              <a:buFont typeface="Arial"/>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6" name="Shape 46"/>
          <p:cNvSpPr>
            <a:spLocks noGrp="1"/>
          </p:cNvSpPr>
          <p:nvPr>
            <p:ph type="pic" idx="2"/>
          </p:nvPr>
        </p:nvSpPr>
        <p:spPr>
          <a:xfrm>
            <a:off x="1792288" y="612775"/>
            <a:ext cx="5486399" cy="4114800"/>
          </a:xfrm>
          <a:prstGeom prst="rect">
            <a:avLst/>
          </a:prstGeom>
          <a:noFill/>
          <a:ln>
            <a:noFill/>
          </a:ln>
        </p:spPr>
      </p:sp>
      <p:sp>
        <p:nvSpPr>
          <p:cNvPr id="47" name="Shape 47"/>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0" name="Shape 50"/>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1" name="Shape 51"/>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2"/>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533400" y="473075"/>
            <a:ext cx="8153399" cy="1143000"/>
          </a:xfrm>
          <a:prstGeom prst="rect">
            <a:avLst/>
          </a:prstGeom>
          <a:noFill/>
          <a:ln>
            <a:noFill/>
          </a:ln>
        </p:spPr>
        <p:txBody>
          <a:bodyPr lIns="91425" tIns="91425" rIns="91425" bIns="91425" anchor="b" anchorCtr="0"/>
          <a:lstStyle>
            <a:lvl1pPr algn="l" rtl="0">
              <a:lnSpc>
                <a:spcPct val="80000"/>
              </a:lnSpc>
              <a:spcBef>
                <a:spcPts val="0"/>
              </a:spcBef>
              <a:spcAft>
                <a:spcPts val="0"/>
              </a:spcAft>
              <a:defRPr/>
            </a:lvl1pPr>
            <a:lvl2pPr algn="l" rtl="0">
              <a:lnSpc>
                <a:spcPct val="80000"/>
              </a:lnSpc>
              <a:spcBef>
                <a:spcPts val="0"/>
              </a:spcBef>
              <a:spcAft>
                <a:spcPts val="0"/>
              </a:spcAft>
              <a:defRPr/>
            </a:lvl2pPr>
            <a:lvl3pPr algn="l" rtl="0">
              <a:lnSpc>
                <a:spcPct val="80000"/>
              </a:lnSpc>
              <a:spcBef>
                <a:spcPts val="0"/>
              </a:spcBef>
              <a:spcAft>
                <a:spcPts val="0"/>
              </a:spcAft>
              <a:defRPr/>
            </a:lvl3pPr>
            <a:lvl4pPr algn="l" rtl="0">
              <a:lnSpc>
                <a:spcPct val="80000"/>
              </a:lnSpc>
              <a:spcBef>
                <a:spcPts val="0"/>
              </a:spcBef>
              <a:spcAft>
                <a:spcPts val="0"/>
              </a:spcAft>
              <a:defRPr/>
            </a:lvl4pPr>
            <a:lvl5pPr algn="l" rtl="0">
              <a:lnSpc>
                <a:spcPct val="80000"/>
              </a:lnSpc>
              <a:spcBef>
                <a:spcPts val="0"/>
              </a:spcBef>
              <a:spcAft>
                <a:spcPts val="0"/>
              </a:spcAft>
              <a:defRPr/>
            </a:lvl5pPr>
            <a:lvl6pPr marL="457200" algn="l" rtl="0">
              <a:lnSpc>
                <a:spcPct val="80000"/>
              </a:lnSpc>
              <a:spcBef>
                <a:spcPts val="0"/>
              </a:spcBef>
              <a:spcAft>
                <a:spcPts val="0"/>
              </a:spcAft>
              <a:defRPr/>
            </a:lvl6pPr>
            <a:lvl7pPr marL="914400" algn="l" rtl="0">
              <a:lnSpc>
                <a:spcPct val="80000"/>
              </a:lnSpc>
              <a:spcBef>
                <a:spcPts val="0"/>
              </a:spcBef>
              <a:spcAft>
                <a:spcPts val="0"/>
              </a:spcAft>
              <a:defRPr/>
            </a:lvl7pPr>
            <a:lvl8pPr marL="1371600" algn="l" rtl="0">
              <a:lnSpc>
                <a:spcPct val="80000"/>
              </a:lnSpc>
              <a:spcBef>
                <a:spcPts val="0"/>
              </a:spcBef>
              <a:spcAft>
                <a:spcPts val="0"/>
              </a:spcAft>
              <a:defRPr/>
            </a:lvl8pPr>
            <a:lvl9pPr marL="1828800" algn="l" rtl="0">
              <a:lnSpc>
                <a:spcPct val="80000"/>
              </a:lnSpc>
              <a:spcBef>
                <a:spcPts val="0"/>
              </a:spcBef>
              <a:spcAft>
                <a:spcPts val="0"/>
              </a:spcAft>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7" name="Shape 57"/>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58" name="Shape 58"/>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9" name="Shape 59"/>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60" name="Shape 60"/>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533400" y="473075"/>
            <a:ext cx="8153399" cy="1143000"/>
          </a:xfrm>
          <a:prstGeom prst="rect">
            <a:avLst/>
          </a:prstGeom>
          <a:noFill/>
          <a:ln>
            <a:noFill/>
          </a:ln>
        </p:spPr>
        <p:txBody>
          <a:bodyPr lIns="91425" tIns="91425" rIns="91425" bIns="91425" anchor="b" anchorCtr="0"/>
          <a:lstStyle>
            <a:lvl1pPr algn="l" rtl="0">
              <a:lnSpc>
                <a:spcPct val="80000"/>
              </a:lnSpc>
              <a:spcBef>
                <a:spcPts val="0"/>
              </a:spcBef>
              <a:spcAft>
                <a:spcPts val="0"/>
              </a:spcAft>
              <a:defRPr/>
            </a:lvl1pPr>
            <a:lvl2pPr algn="l" rtl="0">
              <a:lnSpc>
                <a:spcPct val="80000"/>
              </a:lnSpc>
              <a:spcBef>
                <a:spcPts val="0"/>
              </a:spcBef>
              <a:spcAft>
                <a:spcPts val="0"/>
              </a:spcAft>
              <a:defRPr/>
            </a:lvl2pPr>
            <a:lvl3pPr algn="l" rtl="0">
              <a:lnSpc>
                <a:spcPct val="80000"/>
              </a:lnSpc>
              <a:spcBef>
                <a:spcPts val="0"/>
              </a:spcBef>
              <a:spcAft>
                <a:spcPts val="0"/>
              </a:spcAft>
              <a:defRPr/>
            </a:lvl3pPr>
            <a:lvl4pPr algn="l" rtl="0">
              <a:lnSpc>
                <a:spcPct val="80000"/>
              </a:lnSpc>
              <a:spcBef>
                <a:spcPts val="0"/>
              </a:spcBef>
              <a:spcAft>
                <a:spcPts val="0"/>
              </a:spcAft>
              <a:defRPr/>
            </a:lvl4pPr>
            <a:lvl5pPr algn="l" rtl="0">
              <a:lnSpc>
                <a:spcPct val="80000"/>
              </a:lnSpc>
              <a:spcBef>
                <a:spcPts val="0"/>
              </a:spcBef>
              <a:spcAft>
                <a:spcPts val="0"/>
              </a:spcAft>
              <a:defRPr/>
            </a:lvl5pPr>
            <a:lvl6pPr marL="457200" algn="l" rtl="0">
              <a:lnSpc>
                <a:spcPct val="80000"/>
              </a:lnSpc>
              <a:spcBef>
                <a:spcPts val="0"/>
              </a:spcBef>
              <a:spcAft>
                <a:spcPts val="0"/>
              </a:spcAft>
              <a:defRPr/>
            </a:lvl6pPr>
            <a:lvl7pPr marL="914400" algn="l" rtl="0">
              <a:lnSpc>
                <a:spcPct val="80000"/>
              </a:lnSpc>
              <a:spcBef>
                <a:spcPts val="0"/>
              </a:spcBef>
              <a:spcAft>
                <a:spcPts val="0"/>
              </a:spcAft>
              <a:defRPr/>
            </a:lvl7pPr>
            <a:lvl8pPr marL="1371600" algn="l" rtl="0">
              <a:lnSpc>
                <a:spcPct val="80000"/>
              </a:lnSpc>
              <a:spcBef>
                <a:spcPts val="0"/>
              </a:spcBef>
              <a:spcAft>
                <a:spcPts val="0"/>
              </a:spcAft>
              <a:defRPr/>
            </a:lvl8pPr>
            <a:lvl9pPr marL="1828800" algn="l" rtl="0">
              <a:lnSpc>
                <a:spcPct val="80000"/>
              </a:lnSpc>
              <a:spcBef>
                <a:spcPts val="0"/>
              </a:spcBef>
              <a:spcAft>
                <a:spcPts val="0"/>
              </a:spcAft>
              <a:defRPr/>
            </a:lvl9pPr>
          </a:lstStyle>
          <a:p>
            <a:endParaRPr/>
          </a:p>
        </p:txBody>
      </p:sp>
      <p:sp>
        <p:nvSpPr>
          <p:cNvPr id="63" name="Shape 63"/>
          <p:cNvSpPr txBox="1">
            <a:spLocks noGrp="1"/>
          </p:cNvSpPr>
          <p:nvPr>
            <p:ph type="body" idx="1"/>
          </p:nvPr>
        </p:nvSpPr>
        <p:spPr>
          <a:xfrm>
            <a:off x="533400" y="1828800"/>
            <a:ext cx="4000500" cy="403859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4" name="Shape 64"/>
          <p:cNvSpPr txBox="1">
            <a:spLocks noGrp="1"/>
          </p:cNvSpPr>
          <p:nvPr>
            <p:ph type="body" idx="2"/>
          </p:nvPr>
        </p:nvSpPr>
        <p:spPr>
          <a:xfrm>
            <a:off x="4686300" y="1828800"/>
            <a:ext cx="4000500" cy="403859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8"/>
        <p:cNvGrpSpPr/>
        <p:nvPr/>
      </p:nvGrpSpPr>
      <p:grpSpPr>
        <a:xfrm>
          <a:off x="0" y="0"/>
          <a:ext cx="0" cy="0"/>
          <a:chOff x="0" y="0"/>
          <a:chExt cx="0" cy="0"/>
        </a:xfrm>
      </p:grpSpPr>
      <p:grpSp>
        <p:nvGrpSpPr>
          <p:cNvPr id="9" name="Shape 9"/>
          <p:cNvGrpSpPr/>
          <p:nvPr/>
        </p:nvGrpSpPr>
        <p:grpSpPr>
          <a:xfrm>
            <a:off x="381000" y="457200"/>
            <a:ext cx="8397874" cy="5562600"/>
            <a:chOff x="381000" y="457200"/>
            <a:chExt cx="8397874" cy="5562600"/>
          </a:xfrm>
        </p:grpSpPr>
        <p:sp>
          <p:nvSpPr>
            <p:cNvPr id="10" name="Shape 10"/>
            <p:cNvSpPr txBox="1"/>
            <p:nvPr/>
          </p:nvSpPr>
          <p:spPr>
            <a:xfrm>
              <a:off x="381000" y="457200"/>
              <a:ext cx="8397874" cy="5562600"/>
            </a:xfrm>
            <a:prstGeom prst="rect">
              <a:avLst/>
            </a:prstGeom>
            <a:solidFill>
              <a:schemeClr val="dk2"/>
            </a:solidFill>
            <a:ln w="50800" cap="rnd" cmpd="sng">
              <a:solidFill>
                <a:schemeClr val="folHlink"/>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strike="noStrike" cap="none" baseline="0">
                <a:solidFill>
                  <a:schemeClr val="lt1"/>
                </a:solidFill>
                <a:latin typeface="Arial"/>
                <a:ea typeface="Arial"/>
                <a:cs typeface="Arial"/>
                <a:sym typeface="Arial"/>
              </a:endParaRPr>
            </a:p>
          </p:txBody>
        </p:sp>
        <p:sp>
          <p:nvSpPr>
            <p:cNvPr id="11" name="Shape 11"/>
            <p:cNvSpPr txBox="1"/>
            <p:nvPr/>
          </p:nvSpPr>
          <p:spPr>
            <a:xfrm>
              <a:off x="452437" y="533400"/>
              <a:ext cx="8229600" cy="5410200"/>
            </a:xfrm>
            <a:prstGeom prst="rect">
              <a:avLst/>
            </a:prstGeom>
            <a:noFill/>
            <a:ln w="9525" cap="rnd" cmpd="sng">
              <a:solidFill>
                <a:schemeClr val="folHlink"/>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strike="noStrike" cap="none" baseline="0">
                <a:solidFill>
                  <a:schemeClr val="lt1"/>
                </a:solidFill>
                <a:latin typeface="Arial"/>
                <a:ea typeface="Arial"/>
                <a:cs typeface="Arial"/>
                <a:sym typeface="Arial"/>
              </a:endParaRPr>
            </a:p>
          </p:txBody>
        </p:sp>
        <p:cxnSp>
          <p:nvCxnSpPr>
            <p:cNvPr id="12" name="Shape 12"/>
            <p:cNvCxnSpPr/>
            <p:nvPr/>
          </p:nvCxnSpPr>
          <p:spPr>
            <a:xfrm>
              <a:off x="914400" y="3581400"/>
              <a:ext cx="7315200" cy="0"/>
            </a:xfrm>
            <a:prstGeom prst="straightConnector1">
              <a:avLst/>
            </a:prstGeom>
            <a:noFill/>
            <a:ln w="19050" cap="rnd" cmpd="sng">
              <a:solidFill>
                <a:schemeClr val="accent2"/>
              </a:solidFill>
              <a:prstDash val="solid"/>
              <a:miter/>
              <a:headEnd type="none" w="med" len="med"/>
              <a:tailEnd type="none" w="med" len="med"/>
            </a:ln>
          </p:spPr>
        </p:cxnSp>
      </p:grpSp>
      <p:sp>
        <p:nvSpPr>
          <p:cNvPr id="13" name="Shape 13"/>
          <p:cNvSpPr txBox="1">
            <a:spLocks noGrp="1"/>
          </p:cNvSpPr>
          <p:nvPr>
            <p:ph type="title"/>
          </p:nvPr>
        </p:nvSpPr>
        <p:spPr>
          <a:xfrm>
            <a:off x="533400" y="473075"/>
            <a:ext cx="8153399" cy="1143000"/>
          </a:xfrm>
          <a:prstGeom prst="rect">
            <a:avLst/>
          </a:prstGeom>
          <a:noFill/>
          <a:ln>
            <a:noFill/>
          </a:ln>
        </p:spPr>
        <p:txBody>
          <a:bodyPr lIns="91425" tIns="91425" rIns="91425" bIns="91425" anchor="b" anchorCtr="0"/>
          <a:lstStyle>
            <a:lvl1pPr marL="0" marR="0" indent="0" algn="l" rtl="0">
              <a:lnSpc>
                <a:spcPct val="80000"/>
              </a:lnSpc>
              <a:spcBef>
                <a:spcPts val="0"/>
              </a:spcBef>
              <a:spcAft>
                <a:spcPts val="0"/>
              </a:spcAft>
              <a:defRPr/>
            </a:lvl1pPr>
            <a:lvl2pPr marL="0" marR="0" indent="0" algn="l" rtl="0">
              <a:lnSpc>
                <a:spcPct val="80000"/>
              </a:lnSpc>
              <a:spcBef>
                <a:spcPts val="0"/>
              </a:spcBef>
              <a:spcAft>
                <a:spcPts val="0"/>
              </a:spcAft>
              <a:defRPr/>
            </a:lvl2pPr>
            <a:lvl3pPr marL="0" marR="0" indent="0" algn="l" rtl="0">
              <a:lnSpc>
                <a:spcPct val="80000"/>
              </a:lnSpc>
              <a:spcBef>
                <a:spcPts val="0"/>
              </a:spcBef>
              <a:spcAft>
                <a:spcPts val="0"/>
              </a:spcAft>
              <a:defRPr/>
            </a:lvl3pPr>
            <a:lvl4pPr marL="0" marR="0" indent="0" algn="l" rtl="0">
              <a:lnSpc>
                <a:spcPct val="80000"/>
              </a:lnSpc>
              <a:spcBef>
                <a:spcPts val="0"/>
              </a:spcBef>
              <a:spcAft>
                <a:spcPts val="0"/>
              </a:spcAft>
              <a:defRPr/>
            </a:lvl4pPr>
            <a:lvl5pPr marL="0" marR="0" indent="0" algn="l" rtl="0">
              <a:lnSpc>
                <a:spcPct val="80000"/>
              </a:lnSpc>
              <a:spcBef>
                <a:spcPts val="0"/>
              </a:spcBef>
              <a:spcAft>
                <a:spcPts val="0"/>
              </a:spcAft>
              <a:defRPr/>
            </a:lvl5pPr>
            <a:lvl6pPr marL="457200" marR="0" indent="0" algn="l" rtl="0">
              <a:lnSpc>
                <a:spcPct val="80000"/>
              </a:lnSpc>
              <a:spcBef>
                <a:spcPts val="0"/>
              </a:spcBef>
              <a:spcAft>
                <a:spcPts val="0"/>
              </a:spcAft>
              <a:defRPr/>
            </a:lvl6pPr>
            <a:lvl7pPr marL="914400" marR="0" indent="0" algn="l" rtl="0">
              <a:lnSpc>
                <a:spcPct val="80000"/>
              </a:lnSpc>
              <a:spcBef>
                <a:spcPts val="0"/>
              </a:spcBef>
              <a:spcAft>
                <a:spcPts val="0"/>
              </a:spcAft>
              <a:defRPr/>
            </a:lvl7pPr>
            <a:lvl8pPr marL="1371600" marR="0" indent="0" algn="l" rtl="0">
              <a:lnSpc>
                <a:spcPct val="80000"/>
              </a:lnSpc>
              <a:spcBef>
                <a:spcPts val="0"/>
              </a:spcBef>
              <a:spcAft>
                <a:spcPts val="0"/>
              </a:spcAft>
              <a:defRPr/>
            </a:lvl8pPr>
            <a:lvl9pPr marL="1828800" marR="0" indent="0" algn="l" rtl="0">
              <a:lnSpc>
                <a:spcPct val="80000"/>
              </a:lnSpc>
              <a:spcBef>
                <a:spcPts val="0"/>
              </a:spcBef>
              <a:spcAft>
                <a:spcPts val="0"/>
              </a:spcAft>
              <a:defRPr/>
            </a:lvl9pPr>
          </a:lstStyle>
          <a:p>
            <a:endParaRPr/>
          </a:p>
        </p:txBody>
      </p:sp>
      <p:sp>
        <p:nvSpPr>
          <p:cNvPr id="14" name="Shape 14"/>
          <p:cNvSpPr txBox="1">
            <a:spLocks noGrp="1"/>
          </p:cNvSpPr>
          <p:nvPr>
            <p:ph type="body" idx="1"/>
          </p:nvPr>
        </p:nvSpPr>
        <p:spPr>
          <a:xfrm>
            <a:off x="533400" y="1828800"/>
            <a:ext cx="8153399" cy="4038599"/>
          </a:xfrm>
          <a:prstGeom prst="rect">
            <a:avLst/>
          </a:prstGeom>
          <a:noFill/>
          <a:ln>
            <a:noFill/>
          </a:ln>
        </p:spPr>
        <p:txBody>
          <a:bodyPr lIns="91425" tIns="91425" rIns="91425" bIns="91425" anchor="t" anchorCtr="0"/>
          <a:lstStyle>
            <a:lvl1pPr marL="342900" marR="0" indent="-195262" algn="l" rtl="0">
              <a:spcBef>
                <a:spcPts val="620"/>
              </a:spcBef>
              <a:spcAft>
                <a:spcPts val="0"/>
              </a:spcAft>
              <a:buClr>
                <a:schemeClr val="accent2"/>
              </a:buClr>
              <a:buFont typeface="Arial"/>
              <a:buChar char="■"/>
              <a:defRPr/>
            </a:lvl1pPr>
            <a:lvl2pPr marL="742950" marR="0" indent="-178434" algn="l" rtl="0">
              <a:spcBef>
                <a:spcPts val="520"/>
              </a:spcBef>
              <a:spcAft>
                <a:spcPts val="0"/>
              </a:spcAft>
              <a:buClr>
                <a:schemeClr val="accent1"/>
              </a:buClr>
              <a:buFont typeface="Arial"/>
              <a:buChar char="■"/>
              <a:defRPr/>
            </a:lvl2pPr>
            <a:lvl3pPr marL="1143000" marR="0" indent="-144780" algn="l" rtl="0">
              <a:spcBef>
                <a:spcPts val="480"/>
              </a:spcBef>
              <a:spcAft>
                <a:spcPts val="0"/>
              </a:spcAft>
              <a:buClr>
                <a:schemeClr val="hlink"/>
              </a:buClr>
              <a:buFont typeface="Arial"/>
              <a:buChar char="■"/>
              <a:defRPr/>
            </a:lvl3pPr>
            <a:lvl4pPr marL="1600200" marR="0" indent="-101600" algn="l" rtl="0">
              <a:spcBef>
                <a:spcPts val="400"/>
              </a:spcBef>
              <a:spcAft>
                <a:spcPts val="0"/>
              </a:spcAft>
              <a:buClr>
                <a:schemeClr val="accent2"/>
              </a:buClr>
              <a:buFont typeface="Arial"/>
              <a:buChar char="▪"/>
              <a:defRPr/>
            </a:lvl4pPr>
            <a:lvl5pPr marL="2057400" marR="0" indent="-120650" algn="l" rtl="0">
              <a:spcBef>
                <a:spcPts val="400"/>
              </a:spcBef>
              <a:spcAft>
                <a:spcPts val="0"/>
              </a:spcAft>
              <a:buClr>
                <a:schemeClr val="lt1"/>
              </a:buClr>
              <a:buFont typeface="Arial"/>
              <a:buChar char="▪"/>
              <a:defRPr/>
            </a:lvl5pPr>
            <a:lvl6pPr marL="2514600" marR="0" indent="-120650" algn="l" rtl="0">
              <a:spcBef>
                <a:spcPts val="400"/>
              </a:spcBef>
              <a:spcAft>
                <a:spcPts val="0"/>
              </a:spcAft>
              <a:buClr>
                <a:schemeClr val="lt1"/>
              </a:buClr>
              <a:buFont typeface="Arial"/>
              <a:buChar char="▪"/>
              <a:defRPr/>
            </a:lvl6pPr>
            <a:lvl7pPr marL="2971800" marR="0" indent="-120650" algn="l" rtl="0">
              <a:spcBef>
                <a:spcPts val="400"/>
              </a:spcBef>
              <a:spcAft>
                <a:spcPts val="0"/>
              </a:spcAft>
              <a:buClr>
                <a:schemeClr val="lt1"/>
              </a:buClr>
              <a:buFont typeface="Arial"/>
              <a:buChar char="▪"/>
              <a:defRPr/>
            </a:lvl7pPr>
            <a:lvl8pPr marL="3429000" marR="0" indent="-120650" algn="l" rtl="0">
              <a:spcBef>
                <a:spcPts val="400"/>
              </a:spcBef>
              <a:spcAft>
                <a:spcPts val="0"/>
              </a:spcAft>
              <a:buClr>
                <a:schemeClr val="lt1"/>
              </a:buClr>
              <a:buFont typeface="Arial"/>
              <a:buChar char="▪"/>
              <a:defRPr/>
            </a:lvl8pPr>
            <a:lvl9pPr marL="3886200" marR="0" indent="-120650" algn="l" rtl="0">
              <a:spcBef>
                <a:spcPts val="400"/>
              </a:spcBef>
              <a:spcAft>
                <a:spcPts val="0"/>
              </a:spcAft>
              <a:buClr>
                <a:schemeClr val="lt1"/>
              </a:buClr>
              <a:buFont typeface="Arial"/>
              <a:buChar char="▪"/>
              <a:defRPr/>
            </a:lvl9pPr>
          </a:lstStyle>
          <a:p>
            <a:endParaRPr/>
          </a:p>
        </p:txBody>
      </p:sp>
      <p:sp>
        <p:nvSpPr>
          <p:cNvPr id="15" name="Shape 15"/>
          <p:cNvSpPr txBox="1">
            <a:spLocks noGrp="1"/>
          </p:cNvSpPr>
          <p:nvPr>
            <p:ph type="dt" idx="10"/>
          </p:nvPr>
        </p:nvSpPr>
        <p:spPr>
          <a:xfrm>
            <a:off x="536575" y="6248400"/>
            <a:ext cx="2054225" cy="457200"/>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 name="Shape 16"/>
          <p:cNvSpPr txBox="1">
            <a:spLocks noGrp="1"/>
          </p:cNvSpPr>
          <p:nvPr>
            <p:ph type="ftr" idx="11"/>
          </p:nvPr>
        </p:nvSpPr>
        <p:spPr>
          <a:xfrm>
            <a:off x="3251200" y="6248400"/>
            <a:ext cx="2887661" cy="457200"/>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 name="Shape 17"/>
          <p:cNvSpPr txBox="1">
            <a:spLocks noGrp="1"/>
          </p:cNvSpPr>
          <p:nvPr>
            <p:ph type="sldNum" idx="12"/>
          </p:nvPr>
        </p:nvSpPr>
        <p:spPr>
          <a:xfrm>
            <a:off x="6788150" y="6257925"/>
            <a:ext cx="1904999" cy="457200"/>
          </a:xfrm>
          <a:prstGeom prst="rect">
            <a:avLst/>
          </a:prstGeom>
          <a:noFill/>
          <a:ln>
            <a:noFill/>
          </a:ln>
        </p:spPr>
        <p:txBody>
          <a:bodyPr lIns="91425" tIns="91425" rIns="91425" bIns="91425" anchor="b" anchorCtr="0">
            <a:noAutofit/>
          </a:bodyPr>
          <a:lstStyle/>
          <a:p>
            <a:pPr marL="0" marR="0" lvl="0" indent="0" algn="r" rtl="0">
              <a:spcBef>
                <a:spcPts val="0"/>
              </a:spcBef>
            </a:pPr>
            <a:endParaRPr/>
          </a:p>
          <a:p>
            <a:pPr marL="457200" marR="0" lvl="1" indent="0" algn="l" rtl="0">
              <a:spcBef>
                <a:spcPts val="0"/>
              </a:spcBef>
            </a:pPr>
            <a:endParaRPr/>
          </a:p>
          <a:p>
            <a:pPr marL="914400" marR="0" lvl="2" indent="0" algn="l" rtl="0">
              <a:spcBef>
                <a:spcPts val="0"/>
              </a:spcBef>
            </a:pPr>
            <a:endParaRPr/>
          </a:p>
          <a:p>
            <a:pPr marL="1371600" marR="0" lvl="3" indent="0" algn="l" rtl="0">
              <a:spcBef>
                <a:spcPts val="0"/>
              </a:spcBef>
            </a:pPr>
            <a:endParaRPr/>
          </a:p>
          <a:p>
            <a:pPr marL="1828800" marR="0" lvl="4" indent="0" algn="l" rtl="0">
              <a:spcBef>
                <a:spcPts val="0"/>
              </a:spcBef>
            </a:pPr>
            <a:endParaRPr/>
          </a:p>
          <a:p>
            <a:pPr marL="2286000" marR="0" lvl="5" indent="0" algn="l" rtl="0">
              <a:spcBef>
                <a:spcPts val="0"/>
              </a:spcBef>
            </a:pPr>
            <a:endParaRPr/>
          </a:p>
          <a:p>
            <a:pPr marL="2743200" marR="0" lvl="6" indent="0" algn="l" rtl="0">
              <a:spcBef>
                <a:spcPts val="0"/>
              </a:spcBef>
            </a:pPr>
            <a:endParaRPr/>
          </a:p>
          <a:p>
            <a:pPr marL="3200400" marR="0" lvl="7" indent="0" algn="l" rtl="0">
              <a:spcBef>
                <a:spcPts val="0"/>
              </a:spcBef>
            </a:pPr>
            <a:endParaRPr/>
          </a:p>
          <a:p>
            <a:pPr marL="3657600" marR="0" lvl="8" indent="0" algn="l" rtl="0">
              <a:spcBef>
                <a:spcPts val="0"/>
              </a:spcBef>
            </a:pPr>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28"/>
        <p:cNvGrpSpPr/>
        <p:nvPr/>
      </p:nvGrpSpPr>
      <p:grpSpPr>
        <a:xfrm>
          <a:off x="0" y="0"/>
          <a:ext cx="0" cy="0"/>
          <a:chOff x="0" y="0"/>
          <a:chExt cx="0" cy="0"/>
        </a:xfrm>
      </p:grpSpPr>
      <p:grpSp>
        <p:nvGrpSpPr>
          <p:cNvPr id="29" name="Shape 29"/>
          <p:cNvGrpSpPr/>
          <p:nvPr/>
        </p:nvGrpSpPr>
        <p:grpSpPr>
          <a:xfrm>
            <a:off x="228600" y="228600"/>
            <a:ext cx="8686800" cy="5943599"/>
            <a:chOff x="228600" y="228600"/>
            <a:chExt cx="8686800" cy="5943599"/>
          </a:xfrm>
        </p:grpSpPr>
        <p:sp>
          <p:nvSpPr>
            <p:cNvPr id="30" name="Shape 30"/>
            <p:cNvSpPr txBox="1"/>
            <p:nvPr/>
          </p:nvSpPr>
          <p:spPr>
            <a:xfrm>
              <a:off x="228600" y="228600"/>
              <a:ext cx="8686800" cy="5943599"/>
            </a:xfrm>
            <a:prstGeom prst="rect">
              <a:avLst/>
            </a:prstGeom>
            <a:solidFill>
              <a:schemeClr val="dk2"/>
            </a:solidFill>
            <a:ln w="44450" cap="rnd" cmpd="sng">
              <a:solidFill>
                <a:schemeClr val="folHlink"/>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strike="noStrike" cap="none" baseline="0">
                <a:solidFill>
                  <a:schemeClr val="lt1"/>
                </a:solidFill>
                <a:latin typeface="Arial"/>
                <a:ea typeface="Arial"/>
                <a:cs typeface="Arial"/>
                <a:sym typeface="Arial"/>
              </a:endParaRPr>
            </a:p>
          </p:txBody>
        </p:sp>
        <p:sp>
          <p:nvSpPr>
            <p:cNvPr id="31" name="Shape 31"/>
            <p:cNvSpPr txBox="1"/>
            <p:nvPr/>
          </p:nvSpPr>
          <p:spPr>
            <a:xfrm>
              <a:off x="306387" y="306387"/>
              <a:ext cx="8529637" cy="5770562"/>
            </a:xfrm>
            <a:prstGeom prst="rect">
              <a:avLst/>
            </a:prstGeom>
            <a:solidFill>
              <a:schemeClr val="dk2"/>
            </a:solidFill>
            <a:ln w="9525" cap="rnd" cmpd="sng">
              <a:solidFill>
                <a:schemeClr val="folHlink"/>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strike="noStrike" cap="none" baseline="0">
                <a:solidFill>
                  <a:schemeClr val="lt1"/>
                </a:solidFill>
                <a:latin typeface="Arial"/>
                <a:ea typeface="Arial"/>
                <a:cs typeface="Arial"/>
                <a:sym typeface="Arial"/>
              </a:endParaRPr>
            </a:p>
          </p:txBody>
        </p:sp>
        <p:cxnSp>
          <p:nvCxnSpPr>
            <p:cNvPr id="32" name="Shape 32"/>
            <p:cNvCxnSpPr/>
            <p:nvPr/>
          </p:nvCxnSpPr>
          <p:spPr>
            <a:xfrm>
              <a:off x="533400" y="1733550"/>
              <a:ext cx="8153399" cy="0"/>
            </a:xfrm>
            <a:prstGeom prst="straightConnector1">
              <a:avLst/>
            </a:prstGeom>
            <a:noFill/>
            <a:ln w="12700" cap="rnd" cmpd="sng">
              <a:solidFill>
                <a:schemeClr val="accent2"/>
              </a:solidFill>
              <a:prstDash val="solid"/>
              <a:miter/>
              <a:headEnd type="none" w="med" len="med"/>
              <a:tailEnd type="none" w="med" len="med"/>
            </a:ln>
          </p:spPr>
        </p:cxnSp>
      </p:grpSp>
      <p:sp>
        <p:nvSpPr>
          <p:cNvPr id="33" name="Shape 33"/>
          <p:cNvSpPr txBox="1">
            <a:spLocks noGrp="1"/>
          </p:cNvSpPr>
          <p:nvPr>
            <p:ph type="title"/>
          </p:nvPr>
        </p:nvSpPr>
        <p:spPr>
          <a:xfrm>
            <a:off x="533400" y="473075"/>
            <a:ext cx="8153399" cy="1143000"/>
          </a:xfrm>
          <a:prstGeom prst="rect">
            <a:avLst/>
          </a:prstGeom>
          <a:noFill/>
          <a:ln>
            <a:noFill/>
          </a:ln>
        </p:spPr>
        <p:txBody>
          <a:bodyPr lIns="91425" tIns="91425" rIns="91425" bIns="91425" anchor="b" anchorCtr="0"/>
          <a:lstStyle>
            <a:lvl1pPr marL="0" marR="0" indent="0" algn="l" rtl="0">
              <a:lnSpc>
                <a:spcPct val="80000"/>
              </a:lnSpc>
              <a:spcBef>
                <a:spcPts val="0"/>
              </a:spcBef>
              <a:spcAft>
                <a:spcPts val="0"/>
              </a:spcAft>
              <a:defRPr/>
            </a:lvl1pPr>
            <a:lvl2pPr marL="0" marR="0" indent="0" algn="l" rtl="0">
              <a:lnSpc>
                <a:spcPct val="80000"/>
              </a:lnSpc>
              <a:spcBef>
                <a:spcPts val="0"/>
              </a:spcBef>
              <a:spcAft>
                <a:spcPts val="0"/>
              </a:spcAft>
              <a:defRPr/>
            </a:lvl2pPr>
            <a:lvl3pPr marL="0" marR="0" indent="0" algn="l" rtl="0">
              <a:lnSpc>
                <a:spcPct val="80000"/>
              </a:lnSpc>
              <a:spcBef>
                <a:spcPts val="0"/>
              </a:spcBef>
              <a:spcAft>
                <a:spcPts val="0"/>
              </a:spcAft>
              <a:defRPr/>
            </a:lvl3pPr>
            <a:lvl4pPr marL="0" marR="0" indent="0" algn="l" rtl="0">
              <a:lnSpc>
                <a:spcPct val="80000"/>
              </a:lnSpc>
              <a:spcBef>
                <a:spcPts val="0"/>
              </a:spcBef>
              <a:spcAft>
                <a:spcPts val="0"/>
              </a:spcAft>
              <a:defRPr/>
            </a:lvl4pPr>
            <a:lvl5pPr marL="0" marR="0" indent="0" algn="l" rtl="0">
              <a:lnSpc>
                <a:spcPct val="80000"/>
              </a:lnSpc>
              <a:spcBef>
                <a:spcPts val="0"/>
              </a:spcBef>
              <a:spcAft>
                <a:spcPts val="0"/>
              </a:spcAft>
              <a:defRPr/>
            </a:lvl5pPr>
            <a:lvl6pPr marL="457200" marR="0" indent="0" algn="l" rtl="0">
              <a:lnSpc>
                <a:spcPct val="80000"/>
              </a:lnSpc>
              <a:spcBef>
                <a:spcPts val="0"/>
              </a:spcBef>
              <a:spcAft>
                <a:spcPts val="0"/>
              </a:spcAft>
              <a:defRPr/>
            </a:lvl6pPr>
            <a:lvl7pPr marL="914400" marR="0" indent="0" algn="l" rtl="0">
              <a:lnSpc>
                <a:spcPct val="80000"/>
              </a:lnSpc>
              <a:spcBef>
                <a:spcPts val="0"/>
              </a:spcBef>
              <a:spcAft>
                <a:spcPts val="0"/>
              </a:spcAft>
              <a:defRPr/>
            </a:lvl7pPr>
            <a:lvl8pPr marL="1371600" marR="0" indent="0" algn="l" rtl="0">
              <a:lnSpc>
                <a:spcPct val="80000"/>
              </a:lnSpc>
              <a:spcBef>
                <a:spcPts val="0"/>
              </a:spcBef>
              <a:spcAft>
                <a:spcPts val="0"/>
              </a:spcAft>
              <a:defRPr/>
            </a:lvl8pPr>
            <a:lvl9pPr marL="1828800" marR="0" indent="0" algn="l" rtl="0">
              <a:lnSpc>
                <a:spcPct val="80000"/>
              </a:lnSpc>
              <a:spcBef>
                <a:spcPts val="0"/>
              </a:spcBef>
              <a:spcAft>
                <a:spcPts val="0"/>
              </a:spcAft>
              <a:defRPr/>
            </a:lvl9pPr>
          </a:lstStyle>
          <a:p>
            <a:endParaRPr/>
          </a:p>
        </p:txBody>
      </p:sp>
      <p:sp>
        <p:nvSpPr>
          <p:cNvPr id="34" name="Shape 34"/>
          <p:cNvSpPr txBox="1">
            <a:spLocks noGrp="1"/>
          </p:cNvSpPr>
          <p:nvPr>
            <p:ph type="body" idx="1"/>
          </p:nvPr>
        </p:nvSpPr>
        <p:spPr>
          <a:xfrm>
            <a:off x="533400" y="1828800"/>
            <a:ext cx="8153399" cy="4038599"/>
          </a:xfrm>
          <a:prstGeom prst="rect">
            <a:avLst/>
          </a:prstGeom>
          <a:noFill/>
          <a:ln>
            <a:noFill/>
          </a:ln>
        </p:spPr>
        <p:txBody>
          <a:bodyPr lIns="91425" tIns="91425" rIns="91425" bIns="91425" anchor="t" anchorCtr="0"/>
          <a:lstStyle>
            <a:lvl1pPr marL="342900" marR="0" indent="-195262" algn="l" rtl="0">
              <a:spcBef>
                <a:spcPts val="620"/>
              </a:spcBef>
              <a:spcAft>
                <a:spcPts val="0"/>
              </a:spcAft>
              <a:buClr>
                <a:schemeClr val="accent2"/>
              </a:buClr>
              <a:buFont typeface="Arial"/>
              <a:buChar char="■"/>
              <a:defRPr/>
            </a:lvl1pPr>
            <a:lvl2pPr marL="742950" marR="0" indent="-178434" algn="l" rtl="0">
              <a:spcBef>
                <a:spcPts val="520"/>
              </a:spcBef>
              <a:spcAft>
                <a:spcPts val="0"/>
              </a:spcAft>
              <a:buClr>
                <a:schemeClr val="accent1"/>
              </a:buClr>
              <a:buFont typeface="Arial"/>
              <a:buChar char="■"/>
              <a:defRPr/>
            </a:lvl2pPr>
            <a:lvl3pPr marL="1143000" marR="0" indent="-144780" algn="l" rtl="0">
              <a:spcBef>
                <a:spcPts val="480"/>
              </a:spcBef>
              <a:spcAft>
                <a:spcPts val="0"/>
              </a:spcAft>
              <a:buClr>
                <a:schemeClr val="hlink"/>
              </a:buClr>
              <a:buFont typeface="Arial"/>
              <a:buChar char="■"/>
              <a:defRPr/>
            </a:lvl3pPr>
            <a:lvl4pPr marL="1600200" marR="0" indent="-101600" algn="l" rtl="0">
              <a:spcBef>
                <a:spcPts val="400"/>
              </a:spcBef>
              <a:spcAft>
                <a:spcPts val="0"/>
              </a:spcAft>
              <a:buClr>
                <a:schemeClr val="accent2"/>
              </a:buClr>
              <a:buFont typeface="Arial"/>
              <a:buChar char="▪"/>
              <a:defRPr/>
            </a:lvl4pPr>
            <a:lvl5pPr marL="2057400" marR="0" indent="-120650" algn="l" rtl="0">
              <a:spcBef>
                <a:spcPts val="400"/>
              </a:spcBef>
              <a:spcAft>
                <a:spcPts val="0"/>
              </a:spcAft>
              <a:buClr>
                <a:schemeClr val="lt1"/>
              </a:buClr>
              <a:buFont typeface="Arial"/>
              <a:buChar char="▪"/>
              <a:defRPr/>
            </a:lvl5pPr>
            <a:lvl6pPr marL="2514600" marR="0" indent="-120650" algn="l" rtl="0">
              <a:spcBef>
                <a:spcPts val="400"/>
              </a:spcBef>
              <a:spcAft>
                <a:spcPts val="0"/>
              </a:spcAft>
              <a:buClr>
                <a:schemeClr val="lt1"/>
              </a:buClr>
              <a:buFont typeface="Arial"/>
              <a:buChar char="▪"/>
              <a:defRPr/>
            </a:lvl6pPr>
            <a:lvl7pPr marL="2971800" marR="0" indent="-120650" algn="l" rtl="0">
              <a:spcBef>
                <a:spcPts val="400"/>
              </a:spcBef>
              <a:spcAft>
                <a:spcPts val="0"/>
              </a:spcAft>
              <a:buClr>
                <a:schemeClr val="lt1"/>
              </a:buClr>
              <a:buFont typeface="Arial"/>
              <a:buChar char="▪"/>
              <a:defRPr/>
            </a:lvl7pPr>
            <a:lvl8pPr marL="3429000" marR="0" indent="-120650" algn="l" rtl="0">
              <a:spcBef>
                <a:spcPts val="400"/>
              </a:spcBef>
              <a:spcAft>
                <a:spcPts val="0"/>
              </a:spcAft>
              <a:buClr>
                <a:schemeClr val="lt1"/>
              </a:buClr>
              <a:buFont typeface="Arial"/>
              <a:buChar char="▪"/>
              <a:defRPr/>
            </a:lvl8pPr>
            <a:lvl9pPr marL="3886200" marR="0" indent="-120650" algn="l" rtl="0">
              <a:spcBef>
                <a:spcPts val="400"/>
              </a:spcBef>
              <a:spcAft>
                <a:spcPts val="0"/>
              </a:spcAft>
              <a:buClr>
                <a:schemeClr val="lt1"/>
              </a:buClr>
              <a:buFont typeface="Arial"/>
              <a:buChar char="▪"/>
              <a:defRPr/>
            </a:lvl9pPr>
          </a:lstStyle>
          <a:p>
            <a:endParaRPr/>
          </a:p>
        </p:txBody>
      </p:sp>
      <p:sp>
        <p:nvSpPr>
          <p:cNvPr id="35" name="Shape 35"/>
          <p:cNvSpPr txBox="1">
            <a:spLocks noGrp="1"/>
          </p:cNvSpPr>
          <p:nvPr>
            <p:ph type="dt" idx="10"/>
          </p:nvPr>
        </p:nvSpPr>
        <p:spPr>
          <a:xfrm>
            <a:off x="533400" y="6248400"/>
            <a:ext cx="2057400" cy="457200"/>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6" name="Shape 36"/>
          <p:cNvSpPr txBox="1">
            <a:spLocks noGrp="1"/>
          </p:cNvSpPr>
          <p:nvPr>
            <p:ph type="ftr" idx="11"/>
          </p:nvPr>
        </p:nvSpPr>
        <p:spPr>
          <a:xfrm>
            <a:off x="3238500" y="6248400"/>
            <a:ext cx="2895600" cy="457200"/>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7" name="Shape 37"/>
          <p:cNvSpPr txBox="1">
            <a:spLocks noGrp="1"/>
          </p:cNvSpPr>
          <p:nvPr>
            <p:ph type="sldNum" idx="12"/>
          </p:nvPr>
        </p:nvSpPr>
        <p:spPr>
          <a:xfrm>
            <a:off x="6781800" y="6248400"/>
            <a:ext cx="1904999" cy="457200"/>
          </a:xfrm>
          <a:prstGeom prst="rect">
            <a:avLst/>
          </a:prstGeom>
          <a:noFill/>
          <a:ln>
            <a:noFill/>
          </a:ln>
        </p:spPr>
        <p:txBody>
          <a:bodyPr lIns="91425" tIns="91425" rIns="91425" bIns="91425" anchor="b" anchorCtr="0">
            <a:noAutofit/>
          </a:bodyPr>
          <a:lstStyle/>
          <a:p>
            <a:pPr marL="0" marR="0" lvl="0" indent="0" algn="r" rtl="0">
              <a:spcBef>
                <a:spcPts val="0"/>
              </a:spcBef>
            </a:pPr>
            <a:endParaRPr/>
          </a:p>
          <a:p>
            <a:pPr marL="457200" marR="0" lvl="1" indent="0" algn="l" rtl="0">
              <a:spcBef>
                <a:spcPts val="0"/>
              </a:spcBef>
            </a:pPr>
            <a:endParaRPr/>
          </a:p>
          <a:p>
            <a:pPr marL="914400" marR="0" lvl="2" indent="0" algn="l" rtl="0">
              <a:spcBef>
                <a:spcPts val="0"/>
              </a:spcBef>
            </a:pPr>
            <a:endParaRPr/>
          </a:p>
          <a:p>
            <a:pPr marL="1371600" marR="0" lvl="3" indent="0" algn="l" rtl="0">
              <a:spcBef>
                <a:spcPts val="0"/>
              </a:spcBef>
            </a:pPr>
            <a:endParaRPr/>
          </a:p>
          <a:p>
            <a:pPr marL="1828800" marR="0" lvl="4" indent="0" algn="l" rtl="0">
              <a:spcBef>
                <a:spcPts val="0"/>
              </a:spcBef>
            </a:pPr>
            <a:endParaRPr/>
          </a:p>
          <a:p>
            <a:pPr marL="2286000" marR="0" lvl="5" indent="0" algn="l" rtl="0">
              <a:spcBef>
                <a:spcPts val="0"/>
              </a:spcBef>
            </a:pPr>
            <a:endParaRPr/>
          </a:p>
          <a:p>
            <a:pPr marL="2743200" marR="0" lvl="6" indent="0" algn="l" rtl="0">
              <a:spcBef>
                <a:spcPts val="0"/>
              </a:spcBef>
            </a:pPr>
            <a:endParaRPr/>
          </a:p>
          <a:p>
            <a:pPr marL="3200400" marR="0" lvl="7" indent="0" algn="l" rtl="0">
              <a:spcBef>
                <a:spcPts val="0"/>
              </a:spcBef>
            </a:pPr>
            <a:endParaRPr/>
          </a:p>
          <a:p>
            <a:pPr marL="3657600" marR="0" lvl="8" indent="0" algn="l" rtl="0">
              <a:spcBef>
                <a:spcPts val="0"/>
              </a:spcBef>
            </a:pPr>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
        <p:cNvGrpSpPr/>
        <p:nvPr/>
      </p:nvGrpSpPr>
      <p:grpSpPr>
        <a:xfrm>
          <a:off x="0" y="0"/>
          <a:ext cx="0" cy="0"/>
          <a:chOff x="0" y="0"/>
          <a:chExt cx="0" cy="0"/>
        </a:xfrm>
      </p:grpSpPr>
      <p:sp>
        <p:nvSpPr>
          <p:cNvPr id="22" name="Shape 22"/>
          <p:cNvSpPr txBox="1">
            <a:spLocks noGrp="1"/>
          </p:cNvSpPr>
          <p:nvPr>
            <p:ph type="ctrTitle"/>
          </p:nvPr>
        </p:nvSpPr>
        <p:spPr>
          <a:xfrm>
            <a:off x="1219200" y="838200"/>
            <a:ext cx="6781800" cy="2559050"/>
          </a:xfrm>
          <a:prstGeom prst="rect">
            <a:avLst/>
          </a:prstGeom>
          <a:noFill/>
          <a:ln>
            <a:noFill/>
          </a:ln>
        </p:spPr>
        <p:txBody>
          <a:bodyPr lIns="91425" tIns="45700" rIns="91425" bIns="45700" anchor="b" anchorCtr="1">
            <a:noAutofit/>
          </a:bodyPr>
          <a:lstStyle/>
          <a:p>
            <a:pPr marL="0" marR="0" lvl="0" indent="0" algn="ctr" rtl="0">
              <a:lnSpc>
                <a:spcPct val="80000"/>
              </a:lnSpc>
              <a:spcBef>
                <a:spcPts val="0"/>
              </a:spcBef>
              <a:spcAft>
                <a:spcPts val="0"/>
              </a:spcAft>
              <a:buClr>
                <a:schemeClr val="lt2"/>
              </a:buClr>
              <a:buSzPct val="25000"/>
              <a:buFont typeface="Times New Roman"/>
              <a:buNone/>
            </a:pPr>
            <a:r>
              <a:rPr lang="en-US" sz="6200" b="0" i="0" u="none" strike="noStrike" cap="none" baseline="0">
                <a:solidFill>
                  <a:schemeClr val="lt2"/>
                </a:solidFill>
                <a:latin typeface="Times New Roman"/>
                <a:ea typeface="Times New Roman"/>
                <a:cs typeface="Times New Roman"/>
                <a:sym typeface="Times New Roman"/>
              </a:rPr>
              <a:t>Instructional Rounds</a:t>
            </a:r>
            <a:br>
              <a:rPr lang="en-US" sz="6200" b="0" i="0" u="none" strike="noStrike" cap="none" baseline="0">
                <a:solidFill>
                  <a:schemeClr val="lt2"/>
                </a:solidFill>
                <a:latin typeface="Times New Roman"/>
                <a:ea typeface="Times New Roman"/>
                <a:cs typeface="Times New Roman"/>
                <a:sym typeface="Times New Roman"/>
              </a:rPr>
            </a:br>
            <a:r>
              <a:rPr lang="en-US" sz="6200" b="0" i="0" u="none" strike="noStrike" cap="none" baseline="0">
                <a:solidFill>
                  <a:schemeClr val="lt2"/>
                </a:solidFill>
                <a:latin typeface="Times New Roman"/>
                <a:ea typeface="Times New Roman"/>
                <a:cs typeface="Times New Roman"/>
                <a:sym typeface="Times New Roman"/>
              </a:rPr>
              <a:t>Tutorial</a:t>
            </a:r>
          </a:p>
        </p:txBody>
      </p:sp>
      <p:sp>
        <p:nvSpPr>
          <p:cNvPr id="23" name="Shape 23"/>
          <p:cNvSpPr txBox="1">
            <a:spLocks noGrp="1"/>
          </p:cNvSpPr>
          <p:nvPr>
            <p:ph type="subTitle" idx="1"/>
          </p:nvPr>
        </p:nvSpPr>
        <p:spPr>
          <a:xfrm>
            <a:off x="1371600" y="3733800"/>
            <a:ext cx="6400799" cy="1873249"/>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accent2"/>
              </a:buClr>
              <a:buSzPct val="25000"/>
              <a:buFont typeface="Arial"/>
              <a:buNone/>
            </a:pPr>
            <a:r>
              <a:rPr lang="en-US" sz="3000" b="0" i="0" u="none" strike="noStrike" cap="none" baseline="0">
                <a:solidFill>
                  <a:schemeClr val="lt1"/>
                </a:solidFill>
                <a:latin typeface="Arial"/>
                <a:ea typeface="Arial"/>
                <a:cs typeface="Arial"/>
                <a:sym typeface="Arial"/>
              </a:rPr>
              <a:t>Problem of Practice</a:t>
            </a:r>
          </a:p>
          <a:p>
            <a:pPr marL="0" marR="0" lvl="0" indent="0" algn="ctr" rtl="0">
              <a:lnSpc>
                <a:spcPct val="100000"/>
              </a:lnSpc>
              <a:spcBef>
                <a:spcPts val="600"/>
              </a:spcBef>
              <a:spcAft>
                <a:spcPts val="0"/>
              </a:spcAft>
              <a:buClr>
                <a:schemeClr val="accent2"/>
              </a:buClr>
              <a:buSzPct val="25000"/>
              <a:buFont typeface="Arial"/>
              <a:buNone/>
            </a:pPr>
            <a:r>
              <a:rPr lang="en-US" sz="3000" b="0" i="0" u="none" strike="noStrike" cap="none" baseline="0">
                <a:solidFill>
                  <a:schemeClr val="lt1"/>
                </a:solidFill>
                <a:latin typeface="Arial"/>
                <a:ea typeface="Arial"/>
                <a:cs typeface="Arial"/>
                <a:sym typeface="Arial"/>
              </a:rPr>
              <a:t>Theory of Action</a:t>
            </a:r>
          </a:p>
          <a:p>
            <a:pPr marL="0" marR="0" lvl="0" indent="0" algn="ctr" rtl="0">
              <a:lnSpc>
                <a:spcPct val="100000"/>
              </a:lnSpc>
              <a:spcBef>
                <a:spcPts val="600"/>
              </a:spcBef>
              <a:spcAft>
                <a:spcPts val="0"/>
              </a:spcAft>
              <a:buClr>
                <a:schemeClr val="accent2"/>
              </a:buClr>
              <a:buSzPct val="25000"/>
              <a:buFont typeface="Arial"/>
              <a:buNone/>
            </a:pPr>
            <a:r>
              <a:rPr lang="en-US" sz="3000" b="0" i="0" u="none" strike="noStrike" cap="none" baseline="0">
                <a:solidFill>
                  <a:schemeClr val="lt1"/>
                </a:solidFill>
                <a:latin typeface="Arial"/>
                <a:ea typeface="Arial"/>
                <a:cs typeface="Arial"/>
                <a:sym typeface="Arial"/>
              </a:rPr>
              <a:t>Task Predicts Performance</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Not improvement strategies…</a:t>
            </a:r>
          </a:p>
        </p:txBody>
      </p:sp>
      <p:sp>
        <p:nvSpPr>
          <p:cNvPr id="129" name="Shape 129"/>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75000"/>
              <a:buFont typeface="Arial"/>
              <a:buChar char="■"/>
            </a:pPr>
            <a:r>
              <a:rPr lang="en-US" sz="2700" b="0" i="0" u="none" strike="noStrike" cap="none" baseline="0">
                <a:solidFill>
                  <a:schemeClr val="lt1"/>
                </a:solidFill>
                <a:latin typeface="Arial"/>
                <a:ea typeface="Arial"/>
                <a:cs typeface="Arial"/>
                <a:sym typeface="Arial"/>
              </a:rPr>
              <a:t>Rounds </a:t>
            </a:r>
            <a:r>
              <a:rPr lang="en-US" sz="2700" b="0" i="1" u="none" strike="noStrike" cap="none" baseline="0">
                <a:solidFill>
                  <a:schemeClr val="accent2"/>
                </a:solidFill>
                <a:latin typeface="Arial"/>
                <a:ea typeface="Arial"/>
                <a:cs typeface="Arial"/>
                <a:sym typeface="Arial"/>
              </a:rPr>
              <a:t>inform </a:t>
            </a:r>
            <a:r>
              <a:rPr lang="en-US" sz="2700" b="0" i="0" u="none" strike="noStrike" cap="none" baseline="0">
                <a:solidFill>
                  <a:schemeClr val="lt1"/>
                </a:solidFill>
                <a:latin typeface="Arial"/>
                <a:ea typeface="Arial"/>
                <a:cs typeface="Arial"/>
                <a:sym typeface="Arial"/>
              </a:rPr>
              <a:t>and</a:t>
            </a:r>
            <a:r>
              <a:rPr lang="en-US" sz="2700" b="0" i="1" u="none" strike="noStrike" cap="none" baseline="0">
                <a:solidFill>
                  <a:schemeClr val="accent2"/>
                </a:solidFill>
                <a:latin typeface="Arial"/>
                <a:ea typeface="Arial"/>
                <a:cs typeface="Arial"/>
                <a:sym typeface="Arial"/>
              </a:rPr>
              <a:t> are informed by</a:t>
            </a:r>
            <a:r>
              <a:rPr lang="en-US" sz="2700" b="0" i="0" u="none" strike="noStrike" cap="none" baseline="0">
                <a:solidFill>
                  <a:schemeClr val="lt1"/>
                </a:solidFill>
                <a:latin typeface="Arial"/>
                <a:ea typeface="Arial"/>
                <a:cs typeface="Arial"/>
                <a:sym typeface="Arial"/>
              </a:rPr>
              <a:t> improvement strategies.</a:t>
            </a:r>
          </a:p>
          <a:p>
            <a:pPr marL="342900" marR="0" lvl="0" indent="-342900" algn="l" rtl="0">
              <a:lnSpc>
                <a:spcPct val="100000"/>
              </a:lnSpc>
              <a:spcBef>
                <a:spcPts val="540"/>
              </a:spcBef>
              <a:spcAft>
                <a:spcPts val="0"/>
              </a:spcAft>
              <a:buClr>
                <a:schemeClr val="accent2"/>
              </a:buClr>
              <a:buSzPct val="75000"/>
              <a:buFont typeface="Arial"/>
              <a:buChar char="■"/>
            </a:pPr>
            <a:r>
              <a:rPr lang="en-US" sz="2700" b="0" i="0" u="none" strike="noStrike" cap="none" baseline="0">
                <a:solidFill>
                  <a:schemeClr val="lt1"/>
                </a:solidFill>
                <a:latin typeface="Arial"/>
                <a:ea typeface="Arial"/>
                <a:cs typeface="Arial"/>
                <a:sym typeface="Arial"/>
              </a:rPr>
              <a:t>Rounds start with a </a:t>
            </a:r>
            <a:r>
              <a:rPr lang="en-US" sz="2700" b="0" i="1" u="none" strike="noStrike" cap="none" baseline="0">
                <a:solidFill>
                  <a:schemeClr val="accent2"/>
                </a:solidFill>
                <a:latin typeface="Arial"/>
                <a:ea typeface="Arial"/>
                <a:cs typeface="Arial"/>
                <a:sym typeface="Arial"/>
              </a:rPr>
              <a:t>problem of practice</a:t>
            </a:r>
            <a:r>
              <a:rPr lang="en-US" sz="2700" b="0" i="0" u="none" strike="noStrike" cap="none" baseline="0">
                <a:solidFill>
                  <a:schemeClr val="lt1"/>
                </a:solidFill>
                <a:latin typeface="Arial"/>
                <a:ea typeface="Arial"/>
                <a:cs typeface="Arial"/>
                <a:sym typeface="Arial"/>
              </a:rPr>
              <a:t>, one that often emerges from some improvement strategy, and end with ideas for making our improvement strategies more effective.  </a:t>
            </a:r>
          </a:p>
          <a:p>
            <a:pPr marL="342900" marR="0" lvl="0" indent="-342900" algn="l" rtl="0">
              <a:lnSpc>
                <a:spcPct val="100000"/>
              </a:lnSpc>
              <a:spcBef>
                <a:spcPts val="540"/>
              </a:spcBef>
              <a:spcAft>
                <a:spcPts val="0"/>
              </a:spcAft>
              <a:buClr>
                <a:schemeClr val="accent2"/>
              </a:buClr>
              <a:buSzPct val="75000"/>
              <a:buFont typeface="Arial"/>
              <a:buChar char="■"/>
            </a:pPr>
            <a:r>
              <a:rPr lang="en-US" sz="2700" b="0" i="0" u="none" strike="noStrike" cap="none" baseline="0">
                <a:solidFill>
                  <a:schemeClr val="lt1"/>
                </a:solidFill>
                <a:latin typeface="Arial"/>
                <a:ea typeface="Arial"/>
                <a:cs typeface="Arial"/>
                <a:sym typeface="Arial"/>
              </a:rPr>
              <a:t>Rounds are, then, a </a:t>
            </a:r>
            <a:r>
              <a:rPr lang="en-US" sz="2700" b="0" i="1" u="none" strike="noStrike" cap="none" baseline="0">
                <a:solidFill>
                  <a:schemeClr val="accent2"/>
                </a:solidFill>
                <a:latin typeface="Arial"/>
                <a:ea typeface="Arial"/>
                <a:cs typeface="Arial"/>
                <a:sym typeface="Arial"/>
              </a:rPr>
              <a:t>vehicle for improving</a:t>
            </a:r>
            <a:r>
              <a:rPr lang="en-US" sz="2700" b="0" i="0" u="none" strike="noStrike" cap="none" baseline="0">
                <a:solidFill>
                  <a:schemeClr val="lt1"/>
                </a:solidFill>
                <a:latin typeface="Arial"/>
                <a:ea typeface="Arial"/>
                <a:cs typeface="Arial"/>
                <a:sym typeface="Arial"/>
              </a:rPr>
              <a:t> our strategies and making us much more </a:t>
            </a:r>
            <a:r>
              <a:rPr lang="en-US" sz="2700" b="0" i="1" u="none" strike="noStrike" cap="none" baseline="0">
                <a:solidFill>
                  <a:schemeClr val="accent2"/>
                </a:solidFill>
                <a:latin typeface="Arial"/>
                <a:ea typeface="Arial"/>
                <a:cs typeface="Arial"/>
                <a:sym typeface="Arial"/>
              </a:rPr>
              <a:t>reflective</a:t>
            </a:r>
            <a:r>
              <a:rPr lang="en-US" sz="2700" b="0" i="0" u="none" strike="noStrike" cap="none" baseline="0">
                <a:solidFill>
                  <a:schemeClr val="lt1"/>
                </a:solidFill>
                <a:latin typeface="Arial"/>
                <a:ea typeface="Arial"/>
                <a:cs typeface="Arial"/>
                <a:sym typeface="Arial"/>
              </a:rPr>
              <a:t> about our work.</a:t>
            </a:r>
          </a:p>
          <a:p>
            <a:pPr marL="342900" marR="0" lvl="0" indent="-214312" algn="l" rtl="0">
              <a:spcBef>
                <a:spcPts val="540"/>
              </a:spcBef>
              <a:spcAft>
                <a:spcPts val="0"/>
              </a:spcAft>
              <a:buClr>
                <a:schemeClr val="accent2"/>
              </a:buClr>
              <a:buFont typeface="Arial"/>
              <a:buNone/>
            </a:pPr>
            <a:endParaRPr sz="27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Rounds is …</a:t>
            </a:r>
          </a:p>
        </p:txBody>
      </p:sp>
      <p:sp>
        <p:nvSpPr>
          <p:cNvPr id="136" name="Shape 136"/>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75000"/>
              <a:buFont typeface="Arial"/>
              <a:buChar char="■"/>
            </a:pPr>
            <a:r>
              <a:rPr lang="en-US" sz="3200" b="0" i="0" u="none" strike="noStrike" cap="none" baseline="0">
                <a:solidFill>
                  <a:schemeClr val="lt1"/>
                </a:solidFill>
                <a:latin typeface="Arial"/>
                <a:ea typeface="Arial"/>
                <a:cs typeface="Arial"/>
                <a:sym typeface="Arial"/>
              </a:rPr>
              <a:t> a formal protocol</a:t>
            </a:r>
          </a:p>
          <a:p>
            <a:pPr marL="342900" marR="0" lvl="0" indent="-342900" algn="l" rtl="0">
              <a:lnSpc>
                <a:spcPct val="100000"/>
              </a:lnSpc>
              <a:spcBef>
                <a:spcPts val="640"/>
              </a:spcBef>
              <a:spcAft>
                <a:spcPts val="0"/>
              </a:spcAft>
              <a:buClr>
                <a:schemeClr val="accent2"/>
              </a:buClr>
              <a:buSzPct val="75000"/>
              <a:buFont typeface="Arial"/>
              <a:buChar char="■"/>
            </a:pPr>
            <a:r>
              <a:rPr lang="en-US" sz="3200" b="0" i="0" u="none" strike="noStrike" cap="none" baseline="0">
                <a:solidFill>
                  <a:schemeClr val="lt1"/>
                </a:solidFill>
                <a:latin typeface="Arial"/>
                <a:ea typeface="Arial"/>
                <a:cs typeface="Arial"/>
                <a:sym typeface="Arial"/>
              </a:rPr>
              <a:t> a culture building activity</a:t>
            </a:r>
          </a:p>
          <a:p>
            <a:pPr marL="342900" marR="0" lvl="0" indent="-342900" algn="l" rtl="0">
              <a:lnSpc>
                <a:spcPct val="100000"/>
              </a:lnSpc>
              <a:spcBef>
                <a:spcPts val="640"/>
              </a:spcBef>
              <a:spcAft>
                <a:spcPts val="0"/>
              </a:spcAft>
              <a:buClr>
                <a:schemeClr val="accent2"/>
              </a:buClr>
              <a:buSzPct val="75000"/>
              <a:buFont typeface="Arial"/>
              <a:buChar char="■"/>
            </a:pPr>
            <a:r>
              <a:rPr lang="en-US" sz="3200" b="0" i="0" u="none" strike="noStrike" cap="none" baseline="0">
                <a:solidFill>
                  <a:schemeClr val="lt1"/>
                </a:solidFill>
                <a:latin typeface="Arial"/>
                <a:ea typeface="Arial"/>
                <a:cs typeface="Arial"/>
                <a:sym typeface="Arial"/>
              </a:rPr>
              <a:t> a component of a comprehensive school strategy</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p:nvPr/>
        </p:nvSpPr>
        <p:spPr>
          <a:xfrm>
            <a:off x="533400" y="609600"/>
            <a:ext cx="7924799" cy="584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Verdana"/>
              <a:buNone/>
            </a:pPr>
            <a:r>
              <a:rPr lang="en-US" sz="3200" b="1" i="0" u="none" strike="noStrike" cap="none" baseline="0">
                <a:solidFill>
                  <a:schemeClr val="lt1"/>
                </a:solidFill>
                <a:latin typeface="Verdana"/>
                <a:ea typeface="Verdana"/>
                <a:cs typeface="Verdana"/>
                <a:sym typeface="Verdana"/>
              </a:rPr>
              <a:t>Protocol of a Rounds School Visit:</a:t>
            </a:r>
          </a:p>
        </p:txBody>
      </p:sp>
      <p:sp>
        <p:nvSpPr>
          <p:cNvPr id="143" name="Shape 143"/>
          <p:cNvSpPr txBox="1"/>
          <p:nvPr/>
        </p:nvSpPr>
        <p:spPr>
          <a:xfrm>
            <a:off x="685800" y="1905000"/>
            <a:ext cx="7924799" cy="3570286"/>
          </a:xfrm>
          <a:prstGeom prst="rect">
            <a:avLst/>
          </a:prstGeom>
          <a:noFill/>
          <a:ln>
            <a:noFill/>
          </a:ln>
        </p:spPr>
        <p:txBody>
          <a:bodyPr lIns="91425" tIns="45700" rIns="91425" bIns="45700" anchor="t" anchorCtr="0">
            <a:noAutofit/>
          </a:bodyPr>
          <a:lstStyle/>
          <a:p>
            <a:pPr marL="457200" marR="0" lvl="0" indent="-406400" algn="l" rtl="0">
              <a:lnSpc>
                <a:spcPct val="100000"/>
              </a:lnSpc>
              <a:spcBef>
                <a:spcPts val="0"/>
              </a:spcBef>
              <a:spcAft>
                <a:spcPts val="0"/>
              </a:spcAft>
              <a:buClr>
                <a:srgbClr val="FFFFFF"/>
              </a:buClr>
              <a:buSzPct val="100000"/>
              <a:buFont typeface="Verdana"/>
              <a:buChar char="●"/>
            </a:pPr>
            <a:r>
              <a:rPr lang="en-US" sz="2800" b="0" i="0" u="none" strike="noStrike" cap="none" baseline="0">
                <a:solidFill>
                  <a:srgbClr val="FFFFFF"/>
                </a:solidFill>
                <a:latin typeface="Verdana"/>
                <a:ea typeface="Verdana"/>
                <a:cs typeface="Verdana"/>
                <a:sym typeface="Verdana"/>
              </a:rPr>
              <a:t>Problem of Practice</a:t>
            </a:r>
          </a:p>
          <a:p>
            <a:pPr marL="457200" marR="0" lvl="0" indent="-406400" algn="l" rtl="0">
              <a:lnSpc>
                <a:spcPct val="100000"/>
              </a:lnSpc>
              <a:spcBef>
                <a:spcPts val="0"/>
              </a:spcBef>
              <a:spcAft>
                <a:spcPts val="0"/>
              </a:spcAft>
              <a:buClr>
                <a:srgbClr val="FFFFFF"/>
              </a:buClr>
              <a:buSzPct val="100000"/>
              <a:buFont typeface="Verdana"/>
              <a:buChar char="●"/>
            </a:pPr>
            <a:r>
              <a:rPr lang="en-US" sz="2800" b="0" i="0" u="none" strike="noStrike" cap="none" baseline="0">
                <a:solidFill>
                  <a:srgbClr val="FFFFFF"/>
                </a:solidFill>
                <a:latin typeface="Verdana"/>
                <a:ea typeface="Verdana"/>
                <a:cs typeface="Verdana"/>
                <a:sym typeface="Verdana"/>
              </a:rPr>
              <a:t>Observation of Practice</a:t>
            </a:r>
          </a:p>
          <a:p>
            <a:pPr marL="457200" marR="0" lvl="0" indent="-406400" algn="l" rtl="0">
              <a:lnSpc>
                <a:spcPct val="100000"/>
              </a:lnSpc>
              <a:spcBef>
                <a:spcPts val="0"/>
              </a:spcBef>
              <a:spcAft>
                <a:spcPts val="0"/>
              </a:spcAft>
              <a:buClr>
                <a:srgbClr val="FFFFFF"/>
              </a:buClr>
              <a:buSzPct val="100000"/>
              <a:buFont typeface="Verdana"/>
              <a:buChar char="●"/>
            </a:pPr>
            <a:r>
              <a:rPr lang="en-US" sz="2800" b="0" i="0" u="none" strike="noStrike" cap="none" baseline="0">
                <a:solidFill>
                  <a:srgbClr val="FFFFFF"/>
                </a:solidFill>
                <a:latin typeface="Verdana"/>
                <a:ea typeface="Verdana"/>
                <a:cs typeface="Verdana"/>
                <a:sym typeface="Verdana"/>
              </a:rPr>
              <a:t>Observation Debrief–Ladder of   Inference:</a:t>
            </a:r>
          </a:p>
          <a:p>
            <a:pPr marL="1600200" marR="0" lvl="3" indent="-228600" algn="l" rtl="0">
              <a:lnSpc>
                <a:spcPct val="100000"/>
              </a:lnSpc>
              <a:spcBef>
                <a:spcPts val="600"/>
              </a:spcBef>
              <a:spcAft>
                <a:spcPts val="0"/>
              </a:spcAft>
              <a:buClr>
                <a:srgbClr val="FFFFFF"/>
              </a:buClr>
              <a:buSzPct val="100000"/>
              <a:buFont typeface="Verdana"/>
              <a:buChar char="•"/>
            </a:pPr>
            <a:r>
              <a:rPr lang="en-US" sz="2800" b="0" i="0" u="none" strike="noStrike" cap="none" baseline="0">
                <a:solidFill>
                  <a:srgbClr val="FFFFFF"/>
                </a:solidFill>
                <a:latin typeface="Verdana"/>
                <a:ea typeface="Verdana"/>
                <a:cs typeface="Verdana"/>
                <a:sym typeface="Verdana"/>
              </a:rPr>
              <a:t>  Describe</a:t>
            </a:r>
          </a:p>
          <a:p>
            <a:pPr marL="1600200" marR="0" lvl="3" indent="-228600" algn="l" rtl="0">
              <a:lnSpc>
                <a:spcPct val="100000"/>
              </a:lnSpc>
              <a:spcBef>
                <a:spcPts val="1200"/>
              </a:spcBef>
              <a:spcAft>
                <a:spcPts val="0"/>
              </a:spcAft>
              <a:buClr>
                <a:srgbClr val="FFFFFF"/>
              </a:buClr>
              <a:buSzPct val="100000"/>
              <a:buFont typeface="Verdana"/>
              <a:buChar char="•"/>
            </a:pPr>
            <a:r>
              <a:rPr lang="en-US" sz="2800" b="0" i="0" u="none" strike="noStrike" cap="none" baseline="0">
                <a:solidFill>
                  <a:srgbClr val="FFFFFF"/>
                </a:solidFill>
                <a:latin typeface="Verdana"/>
                <a:ea typeface="Verdana"/>
                <a:cs typeface="Verdana"/>
                <a:sym typeface="Verdana"/>
              </a:rPr>
              <a:t>  Analyze</a:t>
            </a:r>
          </a:p>
          <a:p>
            <a:pPr marL="1600200" marR="0" lvl="3" indent="-228600" algn="l" rtl="0">
              <a:lnSpc>
                <a:spcPct val="100000"/>
              </a:lnSpc>
              <a:spcBef>
                <a:spcPts val="1200"/>
              </a:spcBef>
              <a:spcAft>
                <a:spcPts val="0"/>
              </a:spcAft>
              <a:buClr>
                <a:srgbClr val="FFFFFF"/>
              </a:buClr>
              <a:buSzPct val="100000"/>
              <a:buFont typeface="Verdana"/>
              <a:buChar char="•"/>
            </a:pPr>
            <a:r>
              <a:rPr lang="en-US" sz="2800" b="0" i="0" u="none" strike="noStrike" cap="none" baseline="0">
                <a:solidFill>
                  <a:srgbClr val="FFFFFF"/>
                </a:solidFill>
                <a:latin typeface="Verdana"/>
                <a:ea typeface="Verdana"/>
                <a:cs typeface="Verdana"/>
                <a:sym typeface="Verdana"/>
              </a:rPr>
              <a:t>  Predict</a:t>
            </a:r>
          </a:p>
          <a:p>
            <a:pPr marL="0" marR="0" lvl="0" indent="0" algn="l" rtl="0">
              <a:lnSpc>
                <a:spcPct val="100000"/>
              </a:lnSpc>
              <a:spcBef>
                <a:spcPts val="600"/>
              </a:spcBef>
              <a:spcAft>
                <a:spcPts val="0"/>
              </a:spcAft>
              <a:buClr>
                <a:srgbClr val="FFFFFF"/>
              </a:buClr>
              <a:buSzPct val="100000"/>
              <a:buFont typeface="Verdana"/>
              <a:buChar char="•"/>
            </a:pPr>
            <a:r>
              <a:rPr lang="en-US" sz="2800" b="0" i="0" u="none" strike="noStrike" cap="none" baseline="0">
                <a:solidFill>
                  <a:srgbClr val="FFFFFF"/>
                </a:solidFill>
                <a:latin typeface="Verdana"/>
                <a:ea typeface="Verdana"/>
                <a:cs typeface="Verdana"/>
                <a:sym typeface="Verdana"/>
              </a:rPr>
              <a:t>   Next Level of Work</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Rounds as a learning process</a:t>
            </a:r>
          </a:p>
        </p:txBody>
      </p:sp>
      <p:sp>
        <p:nvSpPr>
          <p:cNvPr id="150" name="Shape 150"/>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Most educators are working, for better or for worse, </a:t>
            </a:r>
            <a:r>
              <a:rPr lang="en-US" sz="3100" b="0" i="1" u="none" strike="noStrike" cap="none" baseline="0">
                <a:solidFill>
                  <a:schemeClr val="accent2"/>
                </a:solidFill>
                <a:latin typeface="Arial"/>
                <a:ea typeface="Arial"/>
                <a:cs typeface="Arial"/>
                <a:sym typeface="Arial"/>
              </a:rPr>
              <a:t>at, or very near, the limit</a:t>
            </a:r>
            <a:r>
              <a:rPr lang="en-US" sz="3100" b="0" i="0" u="none" strike="noStrike" cap="none" baseline="0">
                <a:solidFill>
                  <a:schemeClr val="lt1"/>
                </a:solidFill>
                <a:latin typeface="Arial"/>
                <a:ea typeface="Arial"/>
                <a:cs typeface="Arial"/>
                <a:sym typeface="Arial"/>
              </a:rPr>
              <a:t> of their existing knowledge and skill. </a:t>
            </a:r>
          </a:p>
          <a:p>
            <a:pPr marL="342900" marR="0" lvl="0" indent="-342900" algn="l" rtl="0">
              <a:lnSpc>
                <a:spcPct val="9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PD alone is not an answer. </a:t>
            </a:r>
          </a:p>
          <a:p>
            <a:pPr marL="342900" marR="0" lvl="0" indent="-342900" algn="l" rtl="0">
              <a:lnSpc>
                <a:spcPct val="9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Even with good PD, we often lack the </a:t>
            </a:r>
            <a:r>
              <a:rPr lang="en-US" sz="3100" b="0" i="1" u="none" strike="noStrike" cap="none" baseline="0">
                <a:solidFill>
                  <a:schemeClr val="accent2"/>
                </a:solidFill>
                <a:latin typeface="Arial"/>
                <a:ea typeface="Arial"/>
                <a:cs typeface="Arial"/>
                <a:sym typeface="Arial"/>
              </a:rPr>
              <a:t>internal structures</a:t>
            </a:r>
            <a:r>
              <a:rPr lang="en-US" sz="3100" b="0" i="0" u="none" strike="noStrike" cap="none" baseline="0">
                <a:solidFill>
                  <a:schemeClr val="lt1"/>
                </a:solidFill>
                <a:latin typeface="Arial"/>
                <a:ea typeface="Arial"/>
                <a:cs typeface="Arial"/>
                <a:sym typeface="Arial"/>
              </a:rPr>
              <a:t>, </a:t>
            </a:r>
            <a:r>
              <a:rPr lang="en-US" sz="3100" b="0" i="1" u="none" strike="noStrike" cap="none" baseline="0">
                <a:solidFill>
                  <a:schemeClr val="accent2"/>
                </a:solidFill>
                <a:latin typeface="Arial"/>
                <a:ea typeface="Arial"/>
                <a:cs typeface="Arial"/>
                <a:sym typeface="Arial"/>
              </a:rPr>
              <a:t>processes</a:t>
            </a:r>
            <a:r>
              <a:rPr lang="en-US" sz="3100" b="0" i="0" u="none" strike="noStrike" cap="none" baseline="0">
                <a:solidFill>
                  <a:schemeClr val="lt1"/>
                </a:solidFill>
                <a:latin typeface="Arial"/>
                <a:ea typeface="Arial"/>
                <a:cs typeface="Arial"/>
                <a:sym typeface="Arial"/>
              </a:rPr>
              <a:t>, and </a:t>
            </a:r>
            <a:r>
              <a:rPr lang="en-US" sz="3100" b="0" i="1" u="none" strike="noStrike" cap="none" baseline="0">
                <a:solidFill>
                  <a:schemeClr val="accent2"/>
                </a:solidFill>
                <a:latin typeface="Arial"/>
                <a:ea typeface="Arial"/>
                <a:cs typeface="Arial"/>
                <a:sym typeface="Arial"/>
              </a:rPr>
              <a:t>norms</a:t>
            </a:r>
            <a:r>
              <a:rPr lang="en-US" sz="3100" b="0" i="0" u="none" strike="noStrike" cap="none" baseline="0">
                <a:solidFill>
                  <a:schemeClr val="lt1"/>
                </a:solidFill>
                <a:latin typeface="Arial"/>
                <a:ea typeface="Arial"/>
                <a:cs typeface="Arial"/>
                <a:sym typeface="Arial"/>
              </a:rPr>
              <a:t> necessary to pick up new knowledge and deploy it in classrooms.</a:t>
            </a:r>
          </a:p>
          <a:p>
            <a:pPr marL="342900" marR="0" lvl="0" indent="-195262" algn="l" rtl="0">
              <a:spcBef>
                <a:spcPts val="620"/>
              </a:spcBef>
              <a:spcAft>
                <a:spcPts val="0"/>
              </a:spcAft>
              <a:buClr>
                <a:schemeClr val="accent2"/>
              </a:buClr>
              <a:buFont typeface="Arial"/>
              <a:buNone/>
            </a:pPr>
            <a:endParaRPr sz="31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000" b="0" i="0" u="none" strike="noStrike" cap="none" baseline="0">
                <a:solidFill>
                  <a:schemeClr val="lt2"/>
                </a:solidFill>
                <a:latin typeface="Times New Roman"/>
                <a:ea typeface="Times New Roman"/>
                <a:cs typeface="Times New Roman"/>
                <a:sym typeface="Times New Roman"/>
              </a:rPr>
              <a:t>Some Core Assumptions (from Ch 1)</a:t>
            </a:r>
          </a:p>
        </p:txBody>
      </p:sp>
      <p:sp>
        <p:nvSpPr>
          <p:cNvPr id="157" name="Shape 157"/>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The Instructional Core</a:t>
            </a:r>
          </a:p>
          <a:p>
            <a:pPr marL="342900" marR="0" lvl="0" indent="-342900" algn="l" rtl="0">
              <a:lnSpc>
                <a:spcPct val="10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“Task predicts performance”</a:t>
            </a:r>
          </a:p>
          <a:p>
            <a:pPr marL="342900" marR="0" lvl="0" indent="-342900" algn="l" rtl="0">
              <a:lnSpc>
                <a:spcPct val="10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The Ladder of Inference</a:t>
            </a:r>
          </a:p>
          <a:p>
            <a:pPr marL="342900" marR="0" lvl="0" indent="-342900" algn="l" rtl="0">
              <a:lnSpc>
                <a:spcPct val="10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Theories of Action (from Chapter 2)</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The Instructional Core</a:t>
            </a:r>
          </a:p>
        </p:txBody>
      </p:sp>
      <p:sp>
        <p:nvSpPr>
          <p:cNvPr id="164" name="Shape 164"/>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The “Instructional Core” is the interaction of:</a:t>
            </a:r>
          </a:p>
          <a:p>
            <a:pPr marL="742950" marR="0" lvl="1" indent="-285750" algn="l" rtl="0">
              <a:lnSpc>
                <a:spcPct val="100000"/>
              </a:lnSpc>
              <a:spcBef>
                <a:spcPts val="520"/>
              </a:spcBef>
              <a:spcAft>
                <a:spcPts val="0"/>
              </a:spcAft>
              <a:buClr>
                <a:schemeClr val="accent1"/>
              </a:buClr>
              <a:buSzPct val="64999"/>
              <a:buFont typeface="Arial"/>
              <a:buChar char="■"/>
            </a:pPr>
            <a:r>
              <a:rPr lang="en-US" sz="2600" b="0" i="0" u="none" strike="noStrike" cap="none" baseline="0">
                <a:solidFill>
                  <a:schemeClr val="lt1"/>
                </a:solidFill>
                <a:latin typeface="Arial"/>
                <a:ea typeface="Arial"/>
                <a:cs typeface="Arial"/>
                <a:sym typeface="Arial"/>
              </a:rPr>
              <a:t>Level of content</a:t>
            </a:r>
          </a:p>
          <a:p>
            <a:pPr marL="742950" marR="0" lvl="1" indent="-285750" algn="l" rtl="0">
              <a:lnSpc>
                <a:spcPct val="100000"/>
              </a:lnSpc>
              <a:spcBef>
                <a:spcPts val="520"/>
              </a:spcBef>
              <a:spcAft>
                <a:spcPts val="0"/>
              </a:spcAft>
              <a:buClr>
                <a:schemeClr val="accent1"/>
              </a:buClr>
              <a:buSzPct val="64999"/>
              <a:buFont typeface="Arial"/>
              <a:buChar char="■"/>
            </a:pPr>
            <a:r>
              <a:rPr lang="en-US" sz="2600" b="0" i="0" u="none" strike="noStrike" cap="none" baseline="0">
                <a:solidFill>
                  <a:schemeClr val="lt1"/>
                </a:solidFill>
                <a:latin typeface="Arial"/>
                <a:ea typeface="Arial"/>
                <a:cs typeface="Arial"/>
                <a:sym typeface="Arial"/>
              </a:rPr>
              <a:t>Teachers’ knowledge and skill</a:t>
            </a:r>
          </a:p>
          <a:p>
            <a:pPr marL="742950" marR="0" lvl="1" indent="-285750" algn="l" rtl="0">
              <a:lnSpc>
                <a:spcPct val="100000"/>
              </a:lnSpc>
              <a:spcBef>
                <a:spcPts val="520"/>
              </a:spcBef>
              <a:spcAft>
                <a:spcPts val="0"/>
              </a:spcAft>
              <a:buClr>
                <a:schemeClr val="accent1"/>
              </a:buClr>
              <a:buSzPct val="64999"/>
              <a:buFont typeface="Arial"/>
              <a:buChar char="■"/>
            </a:pPr>
            <a:r>
              <a:rPr lang="en-US" sz="2600" b="0" i="0" u="none" strike="noStrike" cap="none" baseline="0">
                <a:solidFill>
                  <a:schemeClr val="lt1"/>
                </a:solidFill>
                <a:latin typeface="Arial"/>
                <a:ea typeface="Arial"/>
                <a:cs typeface="Arial"/>
                <a:sym typeface="Arial"/>
              </a:rPr>
              <a:t>Student engagement</a:t>
            </a:r>
          </a:p>
        </p:txBody>
      </p:sp>
      <p:pic>
        <p:nvPicPr>
          <p:cNvPr id="165" name="Shape 165"/>
          <p:cNvPicPr preferRelativeResize="0"/>
          <p:nvPr/>
        </p:nvPicPr>
        <p:blipFill rotWithShape="1">
          <a:blip r:embed="rId3">
            <a:alphaModFix/>
          </a:blip>
          <a:srcRect/>
          <a:stretch/>
        </p:blipFill>
        <p:spPr>
          <a:xfrm>
            <a:off x="5486400" y="3962400"/>
            <a:ext cx="3195637" cy="2108200"/>
          </a:xfrm>
          <a:prstGeom prst="rect">
            <a:avLst/>
          </a:prstGeom>
          <a:noFill/>
          <a:ln>
            <a:noFill/>
          </a:ln>
        </p:spPr>
      </p:pic>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The Instructional Core, continued</a:t>
            </a:r>
          </a:p>
        </p:txBody>
      </p:sp>
      <p:sp>
        <p:nvSpPr>
          <p:cNvPr id="172" name="Shape 172"/>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Only improvements in the </a:t>
            </a:r>
            <a:r>
              <a:rPr lang="en-US" sz="3100" b="0" i="1" u="none" strike="noStrike" cap="none" baseline="0">
                <a:solidFill>
                  <a:schemeClr val="accent2"/>
                </a:solidFill>
                <a:latin typeface="Arial"/>
                <a:ea typeface="Arial"/>
                <a:cs typeface="Arial"/>
                <a:sym typeface="Arial"/>
              </a:rPr>
              <a:t>instructional core</a:t>
            </a:r>
            <a:r>
              <a:rPr lang="en-US" sz="3100" b="0" i="0" u="none" strike="noStrike" cap="none" baseline="0">
                <a:solidFill>
                  <a:schemeClr val="lt1"/>
                </a:solidFill>
                <a:latin typeface="Arial"/>
                <a:ea typeface="Arial"/>
                <a:cs typeface="Arial"/>
                <a:sym typeface="Arial"/>
              </a:rPr>
              <a:t> will actually make a large difference in learning.</a:t>
            </a:r>
          </a:p>
          <a:p>
            <a:pPr marL="342900" marR="0" lvl="0" indent="-342900" algn="l" rtl="0">
              <a:lnSpc>
                <a:spcPct val="10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Improving one element of the core must lead to improvement </a:t>
            </a:r>
            <a:r>
              <a:rPr lang="en-US" sz="3100" b="0" i="1" u="none" strike="noStrike" cap="none" baseline="0">
                <a:solidFill>
                  <a:schemeClr val="accent2"/>
                </a:solidFill>
                <a:latin typeface="Arial"/>
                <a:ea typeface="Arial"/>
                <a:cs typeface="Arial"/>
                <a:sym typeface="Arial"/>
              </a:rPr>
              <a:t>in the other two</a:t>
            </a:r>
            <a:r>
              <a:rPr lang="en-US" sz="3100" b="0" i="0" u="none" strike="noStrike" cap="none" baseline="0">
                <a:solidFill>
                  <a:schemeClr val="lt1"/>
                </a:solidFill>
                <a:latin typeface="Arial"/>
                <a:ea typeface="Arial"/>
                <a:cs typeface="Arial"/>
                <a:sym typeface="Arial"/>
              </a:rPr>
              <a:t>.</a:t>
            </a:r>
          </a:p>
          <a:p>
            <a:pPr marL="342900" marR="0" lvl="0" indent="-195262" algn="l" rtl="0">
              <a:spcBef>
                <a:spcPts val="620"/>
              </a:spcBef>
              <a:spcAft>
                <a:spcPts val="0"/>
              </a:spcAft>
              <a:buClr>
                <a:schemeClr val="accent2"/>
              </a:buClr>
              <a:buFont typeface="Arial"/>
              <a:buNone/>
            </a:pPr>
            <a:endParaRPr sz="31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Task predicts performance</a:t>
            </a:r>
          </a:p>
        </p:txBody>
      </p:sp>
      <p:sp>
        <p:nvSpPr>
          <p:cNvPr id="179" name="Shape 179"/>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The best way to get a glimpse of the instructional core is to </a:t>
            </a:r>
            <a:r>
              <a:rPr lang="en-US" sz="3100" b="0" i="1" u="none" strike="noStrike" cap="none" baseline="0">
                <a:solidFill>
                  <a:schemeClr val="accent2"/>
                </a:solidFill>
                <a:latin typeface="Arial"/>
                <a:ea typeface="Arial"/>
                <a:cs typeface="Arial"/>
                <a:sym typeface="Arial"/>
              </a:rPr>
              <a:t>look at what the students are doing</a:t>
            </a:r>
            <a:r>
              <a:rPr lang="en-US" sz="3100" b="0" i="0" u="none" strike="noStrike" cap="none" baseline="0">
                <a:solidFill>
                  <a:schemeClr val="lt1"/>
                </a:solidFill>
                <a:latin typeface="Arial"/>
                <a:ea typeface="Arial"/>
                <a:cs typeface="Arial"/>
                <a:sym typeface="Arial"/>
              </a:rPr>
              <a:t>, not necessarily what the teacher is doing.</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Shape 185"/>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The Ladder of Inference</a:t>
            </a:r>
          </a:p>
        </p:txBody>
      </p:sp>
      <p:sp>
        <p:nvSpPr>
          <p:cNvPr id="186" name="Shape 186"/>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75000"/>
              <a:buFont typeface="Arial"/>
              <a:buChar char="■"/>
            </a:pPr>
            <a:r>
              <a:rPr lang="en-US" sz="2800" b="0" i="0" u="none" strike="noStrike" cap="none" baseline="0">
                <a:solidFill>
                  <a:schemeClr val="lt1"/>
                </a:solidFill>
                <a:latin typeface="Arial"/>
                <a:ea typeface="Arial"/>
                <a:cs typeface="Arial"/>
                <a:sym typeface="Arial"/>
              </a:rPr>
              <a:t>In school leadership, we are conditioned to jump from observation immediately to evaluation.</a:t>
            </a:r>
          </a:p>
          <a:p>
            <a:pPr marL="342900" marR="0" lvl="0" indent="-342900" algn="l" rtl="0">
              <a:lnSpc>
                <a:spcPct val="100000"/>
              </a:lnSpc>
              <a:spcBef>
                <a:spcPts val="560"/>
              </a:spcBef>
              <a:spcAft>
                <a:spcPts val="0"/>
              </a:spcAft>
              <a:buClr>
                <a:schemeClr val="accent2"/>
              </a:buClr>
              <a:buSzPct val="75000"/>
              <a:buFont typeface="Arial"/>
              <a:buChar char="■"/>
            </a:pPr>
            <a:r>
              <a:rPr lang="en-US" sz="2800" b="0" i="0" u="none" strike="noStrike" cap="none" baseline="0">
                <a:solidFill>
                  <a:schemeClr val="lt1"/>
                </a:solidFill>
                <a:latin typeface="Arial"/>
                <a:ea typeface="Arial"/>
                <a:cs typeface="Arial"/>
                <a:sym typeface="Arial"/>
              </a:rPr>
              <a:t>The rounds process asks us to break this perpetual habit by using the </a:t>
            </a:r>
            <a:r>
              <a:rPr lang="en-US" sz="2800" b="0" i="1" u="none" strike="noStrike" cap="none" baseline="0">
                <a:solidFill>
                  <a:schemeClr val="accent2"/>
                </a:solidFill>
                <a:latin typeface="Arial"/>
                <a:ea typeface="Arial"/>
                <a:cs typeface="Arial"/>
                <a:sym typeface="Arial"/>
              </a:rPr>
              <a:t>ladder of inference</a:t>
            </a:r>
            <a:r>
              <a:rPr lang="en-US" sz="2800" b="0" i="0" u="none" strike="noStrike" cap="none" baseline="0">
                <a:solidFill>
                  <a:schemeClr val="lt1"/>
                </a:solidFill>
                <a:latin typeface="Arial"/>
                <a:ea typeface="Arial"/>
                <a:cs typeface="Arial"/>
                <a:sym typeface="Arial"/>
              </a:rPr>
              <a:t>:</a:t>
            </a:r>
          </a:p>
          <a:p>
            <a:pPr marL="742950" marR="0" lvl="1" indent="-285750" algn="l" rtl="0">
              <a:lnSpc>
                <a:spcPct val="100000"/>
              </a:lnSpc>
              <a:spcBef>
                <a:spcPts val="520"/>
              </a:spcBef>
              <a:spcAft>
                <a:spcPts val="0"/>
              </a:spcAft>
              <a:buClr>
                <a:schemeClr val="accent1"/>
              </a:buClr>
              <a:buSzPct val="64999"/>
              <a:buFont typeface="Arial"/>
              <a:buChar char="■"/>
            </a:pPr>
            <a:r>
              <a:rPr lang="en-US" sz="2600" b="0" i="0" u="none" strike="noStrike" cap="none" baseline="0">
                <a:solidFill>
                  <a:schemeClr val="lt1"/>
                </a:solidFill>
                <a:latin typeface="Arial"/>
                <a:ea typeface="Arial"/>
                <a:cs typeface="Arial"/>
                <a:sym typeface="Arial"/>
              </a:rPr>
              <a:t>Description before analysis</a:t>
            </a:r>
          </a:p>
          <a:p>
            <a:pPr marL="742950" marR="0" lvl="1" indent="-285750" algn="l" rtl="0">
              <a:lnSpc>
                <a:spcPct val="100000"/>
              </a:lnSpc>
              <a:spcBef>
                <a:spcPts val="520"/>
              </a:spcBef>
              <a:spcAft>
                <a:spcPts val="0"/>
              </a:spcAft>
              <a:buClr>
                <a:schemeClr val="accent1"/>
              </a:buClr>
              <a:buSzPct val="64999"/>
              <a:buFont typeface="Arial"/>
              <a:buChar char="■"/>
            </a:pPr>
            <a:r>
              <a:rPr lang="en-US" sz="2600" b="0" i="0" u="none" strike="noStrike" cap="none" baseline="0">
                <a:solidFill>
                  <a:schemeClr val="lt1"/>
                </a:solidFill>
                <a:latin typeface="Arial"/>
                <a:ea typeface="Arial"/>
                <a:cs typeface="Arial"/>
                <a:sym typeface="Arial"/>
              </a:rPr>
              <a:t>Analysis before prediction</a:t>
            </a:r>
          </a:p>
          <a:p>
            <a:pPr marL="742950" marR="0" lvl="1" indent="-285750" algn="l" rtl="0">
              <a:lnSpc>
                <a:spcPct val="100000"/>
              </a:lnSpc>
              <a:spcBef>
                <a:spcPts val="520"/>
              </a:spcBef>
              <a:spcAft>
                <a:spcPts val="0"/>
              </a:spcAft>
              <a:buClr>
                <a:schemeClr val="accent1"/>
              </a:buClr>
              <a:buSzPct val="64999"/>
              <a:buFont typeface="Arial"/>
              <a:buChar char="■"/>
            </a:pPr>
            <a:r>
              <a:rPr lang="en-US" sz="2600" b="0" i="0" u="none" strike="noStrike" cap="none" baseline="0">
                <a:solidFill>
                  <a:schemeClr val="lt1"/>
                </a:solidFill>
                <a:latin typeface="Arial"/>
                <a:ea typeface="Arial"/>
                <a:cs typeface="Arial"/>
                <a:sym typeface="Arial"/>
              </a:rPr>
              <a:t>Prediction before evaluation</a:t>
            </a:r>
          </a:p>
          <a:p>
            <a:pPr marL="342900" marR="0" lvl="0" indent="-219075" algn="l" rtl="0">
              <a:spcBef>
                <a:spcPts val="520"/>
              </a:spcBef>
              <a:spcAft>
                <a:spcPts val="0"/>
              </a:spcAft>
              <a:buClr>
                <a:schemeClr val="accent2"/>
              </a:buClr>
              <a:buFont typeface="Arial"/>
              <a:buNone/>
            </a:pPr>
            <a:endParaRPr sz="26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000" b="0" i="0" u="none" strike="noStrike" cap="none" baseline="0">
                <a:solidFill>
                  <a:schemeClr val="lt2"/>
                </a:solidFill>
                <a:latin typeface="Times New Roman"/>
                <a:ea typeface="Times New Roman"/>
                <a:cs typeface="Times New Roman"/>
                <a:sym typeface="Times New Roman"/>
              </a:rPr>
              <a:t>The Debrief Meeting: </a:t>
            </a:r>
            <a:br>
              <a:rPr lang="en-US" sz="4000" b="0" i="0" u="none" strike="noStrike" cap="none" baseline="0">
                <a:solidFill>
                  <a:schemeClr val="lt2"/>
                </a:solidFill>
                <a:latin typeface="Times New Roman"/>
                <a:ea typeface="Times New Roman"/>
                <a:cs typeface="Times New Roman"/>
                <a:sym typeface="Times New Roman"/>
              </a:rPr>
            </a:br>
            <a:r>
              <a:rPr lang="en-US" sz="4000" b="0" i="0" u="none" strike="noStrike" cap="none" baseline="0">
                <a:solidFill>
                  <a:schemeClr val="lt2"/>
                </a:solidFill>
                <a:latin typeface="Times New Roman"/>
                <a:ea typeface="Times New Roman"/>
                <a:cs typeface="Times New Roman"/>
                <a:sym typeface="Times New Roman"/>
              </a:rPr>
              <a:t>Using the Ladder of Inference</a:t>
            </a:r>
          </a:p>
        </p:txBody>
      </p:sp>
      <p:sp>
        <p:nvSpPr>
          <p:cNvPr id="193" name="Shape 193"/>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75000"/>
              <a:buFont typeface="Arial"/>
              <a:buChar char="■"/>
            </a:pPr>
            <a:r>
              <a:rPr lang="en-US" sz="2700" b="0" i="1" u="none" strike="noStrike" cap="none" baseline="0">
                <a:solidFill>
                  <a:schemeClr val="lt1"/>
                </a:solidFill>
                <a:latin typeface="Arial"/>
                <a:ea typeface="Arial"/>
                <a:cs typeface="Arial"/>
                <a:sym typeface="Arial"/>
              </a:rPr>
              <a:t>Describe</a:t>
            </a:r>
            <a:r>
              <a:rPr lang="en-US" sz="2700" b="0" i="0" u="none" strike="noStrike" cap="none" baseline="0">
                <a:solidFill>
                  <a:schemeClr val="lt1"/>
                </a:solidFill>
                <a:latin typeface="Arial"/>
                <a:ea typeface="Arial"/>
                <a:cs typeface="Arial"/>
                <a:sym typeface="Arial"/>
              </a:rPr>
              <a:t> what was observed in nonjudgmental, non-evaluative terms.</a:t>
            </a:r>
          </a:p>
          <a:p>
            <a:pPr marL="342900" marR="0" lvl="0" indent="-342900" algn="l" rtl="0">
              <a:lnSpc>
                <a:spcPct val="100000"/>
              </a:lnSpc>
              <a:spcBef>
                <a:spcPts val="540"/>
              </a:spcBef>
              <a:spcAft>
                <a:spcPts val="0"/>
              </a:spcAft>
              <a:buClr>
                <a:schemeClr val="accent2"/>
              </a:buClr>
              <a:buSzPct val="75000"/>
              <a:buFont typeface="Arial"/>
              <a:buChar char="■"/>
            </a:pPr>
            <a:r>
              <a:rPr lang="en-US" sz="2700" b="0" i="1" u="none" strike="noStrike" cap="none" baseline="0">
                <a:solidFill>
                  <a:schemeClr val="lt1"/>
                </a:solidFill>
                <a:latin typeface="Arial"/>
                <a:ea typeface="Arial"/>
                <a:cs typeface="Arial"/>
                <a:sym typeface="Arial"/>
              </a:rPr>
              <a:t>Analyze</a:t>
            </a:r>
            <a:r>
              <a:rPr lang="en-US" sz="2700" b="0" i="0" u="none" strike="noStrike" cap="none" baseline="0">
                <a:solidFill>
                  <a:schemeClr val="lt1"/>
                </a:solidFill>
                <a:latin typeface="Arial"/>
                <a:ea typeface="Arial"/>
                <a:cs typeface="Arial"/>
                <a:sym typeface="Arial"/>
              </a:rPr>
              <a:t> to group evidence into categories to make sense of what was observed.</a:t>
            </a:r>
          </a:p>
          <a:p>
            <a:pPr marL="342900" marR="0" lvl="0" indent="-342900" algn="l" rtl="0">
              <a:lnSpc>
                <a:spcPct val="100000"/>
              </a:lnSpc>
              <a:spcBef>
                <a:spcPts val="540"/>
              </a:spcBef>
              <a:spcAft>
                <a:spcPts val="0"/>
              </a:spcAft>
              <a:buClr>
                <a:schemeClr val="accent2"/>
              </a:buClr>
              <a:buSzPct val="75000"/>
              <a:buFont typeface="Arial"/>
              <a:buChar char="■"/>
            </a:pPr>
            <a:r>
              <a:rPr lang="en-US" sz="2700" b="0" i="1" u="none" strike="noStrike" cap="none" baseline="0">
                <a:solidFill>
                  <a:schemeClr val="lt1"/>
                </a:solidFill>
                <a:latin typeface="Arial"/>
                <a:ea typeface="Arial"/>
                <a:cs typeface="Arial"/>
                <a:sym typeface="Arial"/>
              </a:rPr>
              <a:t>Predict</a:t>
            </a:r>
            <a:r>
              <a:rPr lang="en-US" sz="2700" b="0" i="0" u="none" strike="noStrike" cap="none" baseline="0">
                <a:solidFill>
                  <a:schemeClr val="lt1"/>
                </a:solidFill>
                <a:latin typeface="Arial"/>
                <a:ea typeface="Arial"/>
                <a:cs typeface="Arial"/>
                <a:sym typeface="Arial"/>
              </a:rPr>
              <a:t> what will be the result in student learning based on this evidence.</a:t>
            </a:r>
          </a:p>
          <a:p>
            <a:pPr marL="342900" marR="0" lvl="0" indent="-342900" algn="l" rtl="0">
              <a:lnSpc>
                <a:spcPct val="100000"/>
              </a:lnSpc>
              <a:spcBef>
                <a:spcPts val="540"/>
              </a:spcBef>
              <a:spcAft>
                <a:spcPts val="0"/>
              </a:spcAft>
              <a:buClr>
                <a:schemeClr val="accent2"/>
              </a:buClr>
              <a:buSzPct val="75000"/>
              <a:buFont typeface="Arial"/>
              <a:buChar char="■"/>
            </a:pPr>
            <a:r>
              <a:rPr lang="en-US" sz="2700" b="0" i="1" u="none" strike="noStrike" cap="none" baseline="0">
                <a:solidFill>
                  <a:schemeClr val="lt1"/>
                </a:solidFill>
                <a:latin typeface="Arial"/>
                <a:ea typeface="Arial"/>
                <a:cs typeface="Arial"/>
                <a:sym typeface="Arial"/>
              </a:rPr>
              <a:t>Determine</a:t>
            </a:r>
            <a:r>
              <a:rPr lang="en-US" sz="2700" b="0" i="0" u="none" strike="noStrike" cap="none" baseline="0">
                <a:solidFill>
                  <a:schemeClr val="lt1"/>
                </a:solidFill>
                <a:latin typeface="Arial"/>
                <a:ea typeface="Arial"/>
                <a:cs typeface="Arial"/>
                <a:sym typeface="Arial"/>
              </a:rPr>
              <a:t> our next steps as a result of the learning.</a:t>
            </a:r>
          </a:p>
          <a:p>
            <a:pPr marL="342900" marR="0" lvl="0" indent="-214312" algn="l" rtl="0">
              <a:spcBef>
                <a:spcPts val="540"/>
              </a:spcBef>
              <a:spcAft>
                <a:spcPts val="0"/>
              </a:spcAft>
              <a:buClr>
                <a:schemeClr val="accent2"/>
              </a:buClr>
              <a:buFont typeface="Arial"/>
              <a:buNone/>
            </a:pPr>
            <a:endParaRPr sz="27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000" b="0" i="0" u="none" strike="noStrike" cap="none" baseline="0">
                <a:solidFill>
                  <a:schemeClr val="lt2"/>
                </a:solidFill>
                <a:latin typeface="Times New Roman"/>
                <a:ea typeface="Times New Roman"/>
                <a:cs typeface="Times New Roman"/>
                <a:sym typeface="Times New Roman"/>
              </a:rPr>
              <a:t>Learning Targets for this Presentation</a:t>
            </a:r>
          </a:p>
        </p:txBody>
      </p:sp>
      <p:sp>
        <p:nvSpPr>
          <p:cNvPr id="73" name="Shape 73"/>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I can describe key features of the instructional rounds process.</a:t>
            </a:r>
          </a:p>
          <a:p>
            <a:pPr marL="342900" marR="0" lvl="0" indent="-342900" algn="l" rtl="0">
              <a:lnSpc>
                <a:spcPct val="9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I can compare and contrast the features of rounds and walkthroughs.</a:t>
            </a:r>
          </a:p>
          <a:p>
            <a:pPr marL="342900" marR="0" lvl="0" indent="-342900" algn="l" rtl="0">
              <a:lnSpc>
                <a:spcPct val="9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I can describe how to use the ladder of inference as part of the IR process.</a:t>
            </a:r>
          </a:p>
          <a:p>
            <a:pPr marL="342900" marR="0" lvl="0" indent="-392112" algn="l" rtl="0">
              <a:lnSpc>
                <a:spcPct val="90000"/>
              </a:lnSpc>
              <a:spcBef>
                <a:spcPts val="620"/>
              </a:spcBef>
              <a:spcAft>
                <a:spcPts val="0"/>
              </a:spcAft>
              <a:buClr>
                <a:schemeClr val="lt1"/>
              </a:buClr>
              <a:buFont typeface="Arial"/>
              <a:buChar char="■"/>
            </a:pPr>
            <a:endParaRPr sz="3100">
              <a:solidFill>
                <a:schemeClr val="lt1"/>
              </a:solidFill>
            </a:endParaRP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Shape 199"/>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More on the Ladder of Inference</a:t>
            </a:r>
          </a:p>
        </p:txBody>
      </p:sp>
      <p:sp>
        <p:nvSpPr>
          <p:cNvPr id="200" name="Shape 200"/>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75000"/>
              <a:buFont typeface="Arial"/>
              <a:buChar char="■"/>
            </a:pPr>
            <a:r>
              <a:rPr lang="en-US" sz="3100" b="0" i="1" u="none" strike="noStrike" cap="none" baseline="0">
                <a:solidFill>
                  <a:schemeClr val="accent2"/>
                </a:solidFill>
                <a:latin typeface="Arial"/>
                <a:ea typeface="Arial"/>
                <a:cs typeface="Arial"/>
                <a:sym typeface="Arial"/>
              </a:rPr>
              <a:t>Description</a:t>
            </a:r>
            <a:r>
              <a:rPr lang="en-US" sz="3100" b="0" i="0" u="none" strike="noStrike" cap="none" baseline="0">
                <a:solidFill>
                  <a:schemeClr val="lt1"/>
                </a:solidFill>
                <a:latin typeface="Arial"/>
                <a:ea typeface="Arial"/>
                <a:cs typeface="Arial"/>
                <a:sym typeface="Arial"/>
              </a:rPr>
              <a:t> – without commentary or judgment, what do you see?</a:t>
            </a:r>
          </a:p>
          <a:p>
            <a:pPr marL="342900" marR="0" lvl="0" indent="-342900" algn="l" rtl="0">
              <a:lnSpc>
                <a:spcPct val="100000"/>
              </a:lnSpc>
              <a:spcBef>
                <a:spcPts val="620"/>
              </a:spcBef>
              <a:spcAft>
                <a:spcPts val="0"/>
              </a:spcAft>
              <a:buClr>
                <a:schemeClr val="accent2"/>
              </a:buClr>
              <a:buSzPct val="75000"/>
              <a:buFont typeface="Arial"/>
              <a:buChar char="■"/>
            </a:pPr>
            <a:r>
              <a:rPr lang="en-US" sz="3100" b="0" i="1" u="none" strike="noStrike" cap="none" baseline="0">
                <a:solidFill>
                  <a:schemeClr val="accent2"/>
                </a:solidFill>
                <a:latin typeface="Arial"/>
                <a:ea typeface="Arial"/>
                <a:cs typeface="Arial"/>
                <a:sym typeface="Arial"/>
              </a:rPr>
              <a:t>Analysis</a:t>
            </a:r>
            <a:r>
              <a:rPr lang="en-US" sz="3100" b="0" i="0" u="none" strike="noStrike" cap="none" baseline="0">
                <a:solidFill>
                  <a:schemeClr val="lt1"/>
                </a:solidFill>
                <a:latin typeface="Arial"/>
                <a:ea typeface="Arial"/>
                <a:cs typeface="Arial"/>
                <a:sym typeface="Arial"/>
              </a:rPr>
              <a:t> – getting people to work at grouping what they see into mutually agreed-upon categories and make connections based on how the categories are related to each other.</a:t>
            </a:r>
          </a:p>
          <a:p>
            <a:pPr marL="342900" marR="0" lvl="0" indent="-195262" algn="l" rtl="0">
              <a:spcBef>
                <a:spcPts val="620"/>
              </a:spcBef>
              <a:spcAft>
                <a:spcPts val="0"/>
              </a:spcAft>
              <a:buClr>
                <a:schemeClr val="accent2"/>
              </a:buClr>
              <a:buFont typeface="Arial"/>
              <a:buNone/>
            </a:pPr>
            <a:endParaRPr sz="31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More on the Ladder of Inference</a:t>
            </a:r>
          </a:p>
        </p:txBody>
      </p:sp>
      <p:sp>
        <p:nvSpPr>
          <p:cNvPr id="207" name="Shape 207"/>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2"/>
              </a:buClr>
              <a:buSzPct val="75000"/>
              <a:buFont typeface="Arial"/>
              <a:buChar char="■"/>
            </a:pPr>
            <a:r>
              <a:rPr lang="en-US" sz="3100" b="0" i="1" u="none" strike="noStrike" cap="none" baseline="0">
                <a:solidFill>
                  <a:schemeClr val="accent2"/>
                </a:solidFill>
                <a:latin typeface="Arial"/>
                <a:ea typeface="Arial"/>
                <a:cs typeface="Arial"/>
                <a:sym typeface="Arial"/>
              </a:rPr>
              <a:t>Prediction</a:t>
            </a:r>
            <a:r>
              <a:rPr lang="en-US" sz="3100" b="0" i="0" u="none" strike="noStrike" cap="none" baseline="0">
                <a:solidFill>
                  <a:schemeClr val="lt1"/>
                </a:solidFill>
                <a:latin typeface="Arial"/>
                <a:ea typeface="Arial"/>
                <a:cs typeface="Arial"/>
                <a:sym typeface="Arial"/>
              </a:rPr>
              <a:t> – learning to use the evidence of observation and analysis to make causal arguments about what kind of student learning outcomes we would expect to see as a consequence of the instruction we have observed.</a:t>
            </a:r>
          </a:p>
          <a:p>
            <a:pPr marL="342900" marR="0" lvl="0" indent="-342900" algn="l" rtl="0">
              <a:lnSpc>
                <a:spcPct val="9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Only then do we get to evaluation, which is not framed by the question, “was this good teaching or not?”  Rather, the question is…</a:t>
            </a:r>
          </a:p>
          <a:p>
            <a:pPr marL="342900" marR="0" lvl="0" indent="-195262" algn="l" rtl="0">
              <a:spcBef>
                <a:spcPts val="620"/>
              </a:spcBef>
              <a:spcAft>
                <a:spcPts val="0"/>
              </a:spcAft>
              <a:buClr>
                <a:schemeClr val="accent2"/>
              </a:buClr>
              <a:buFont typeface="Arial"/>
              <a:buNone/>
            </a:pPr>
            <a:endParaRPr sz="31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The ultimate question is…</a:t>
            </a:r>
          </a:p>
        </p:txBody>
      </p:sp>
      <p:sp>
        <p:nvSpPr>
          <p:cNvPr id="214" name="Shape 214"/>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75000"/>
              <a:buFont typeface="Arial"/>
              <a:buChar char="■"/>
            </a:pPr>
            <a:r>
              <a:rPr lang="en-US" sz="3100" b="0" i="1" u="none" strike="noStrike" cap="none" baseline="0">
                <a:solidFill>
                  <a:schemeClr val="lt1"/>
                </a:solidFill>
                <a:latin typeface="Arial"/>
                <a:ea typeface="Arial"/>
                <a:cs typeface="Arial"/>
                <a:sym typeface="Arial"/>
              </a:rPr>
              <a:t>What is the </a:t>
            </a:r>
            <a:r>
              <a:rPr lang="en-US" sz="3100" b="0" i="1" u="none" strike="noStrike" cap="none" baseline="0">
                <a:solidFill>
                  <a:schemeClr val="accent2"/>
                </a:solidFill>
                <a:latin typeface="Arial"/>
                <a:ea typeface="Arial"/>
                <a:cs typeface="Arial"/>
                <a:sym typeface="Arial"/>
              </a:rPr>
              <a:t>next level of work</a:t>
            </a:r>
            <a:r>
              <a:rPr lang="en-US" sz="3100" b="0" i="1" u="none" strike="noStrike" cap="none" baseline="0">
                <a:solidFill>
                  <a:schemeClr val="lt1"/>
                </a:solidFill>
                <a:latin typeface="Arial"/>
                <a:ea typeface="Arial"/>
                <a:cs typeface="Arial"/>
                <a:sym typeface="Arial"/>
              </a:rPr>
              <a:t> in this classroom, school, or system?</a:t>
            </a:r>
          </a:p>
          <a:p>
            <a:pPr marL="342900" marR="0" lvl="0" indent="-342900" algn="l" rtl="0">
              <a:lnSpc>
                <a:spcPct val="10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Thus, we reinforce the idea that improvement is a </a:t>
            </a:r>
            <a:r>
              <a:rPr lang="en-US" sz="3100" b="0" i="1" u="none" strike="noStrike" cap="none" baseline="0">
                <a:solidFill>
                  <a:schemeClr val="accent2"/>
                </a:solidFill>
                <a:latin typeface="Arial"/>
                <a:ea typeface="Arial"/>
                <a:cs typeface="Arial"/>
                <a:sym typeface="Arial"/>
              </a:rPr>
              <a:t>clinical practice</a:t>
            </a:r>
            <a:r>
              <a:rPr lang="en-US" sz="3100" b="0" i="0" u="none" strike="noStrike" cap="none" baseline="0">
                <a:solidFill>
                  <a:schemeClr val="accent2"/>
                </a:solidFill>
                <a:latin typeface="Arial"/>
                <a:ea typeface="Arial"/>
                <a:cs typeface="Arial"/>
                <a:sym typeface="Arial"/>
              </a:rPr>
              <a:t>.  </a:t>
            </a:r>
            <a:r>
              <a:rPr lang="en-US" sz="3100" b="0" i="1" u="none" strike="noStrike" cap="none" baseline="0">
                <a:solidFill>
                  <a:schemeClr val="accent2"/>
                </a:solidFill>
                <a:latin typeface="Arial"/>
                <a:ea typeface="Arial"/>
                <a:cs typeface="Arial"/>
                <a:sym typeface="Arial"/>
              </a:rPr>
              <a:t>Our job is to make the practice better over time</a:t>
            </a:r>
            <a:r>
              <a:rPr lang="en-US" sz="3100" b="0" i="0" u="none" strike="noStrike" cap="none" baseline="0">
                <a:solidFill>
                  <a:schemeClr val="lt1"/>
                </a:solidFill>
                <a:latin typeface="Arial"/>
                <a:ea typeface="Arial"/>
                <a:cs typeface="Arial"/>
                <a:sym typeface="Arial"/>
              </a:rPr>
              <a:t>, not to mete out rewards and punishments.</a:t>
            </a:r>
          </a:p>
          <a:p>
            <a:pPr marL="342900" marR="0" lvl="0" indent="-195262" algn="l" rtl="0">
              <a:spcBef>
                <a:spcPts val="620"/>
              </a:spcBef>
              <a:spcAft>
                <a:spcPts val="0"/>
              </a:spcAft>
              <a:buClr>
                <a:schemeClr val="accent2"/>
              </a:buClr>
              <a:buFont typeface="Arial"/>
              <a:buNone/>
            </a:pPr>
            <a:endParaRPr sz="31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The Problem of Practice</a:t>
            </a:r>
          </a:p>
        </p:txBody>
      </p:sp>
      <p:sp>
        <p:nvSpPr>
          <p:cNvPr id="221" name="Shape 221"/>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The problem of practice begins to shape what, specifically, we’ll be looking for during the rounds.</a:t>
            </a:r>
          </a:p>
          <a:p>
            <a:pPr marL="342900" marR="0" lvl="0" indent="-342900" algn="l" rtl="0">
              <a:lnSpc>
                <a:spcPct val="10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The problem of practice emerges from the questions raised by the assumptions embedded in our theory of action.  </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000" b="0" i="0" u="none" strike="noStrike" cap="none" baseline="0">
                <a:solidFill>
                  <a:schemeClr val="lt2"/>
                </a:solidFill>
                <a:latin typeface="Times New Roman"/>
                <a:ea typeface="Times New Roman"/>
                <a:cs typeface="Times New Roman"/>
                <a:sym typeface="Times New Roman"/>
              </a:rPr>
              <a:t>Criteria for useful problems of practice</a:t>
            </a:r>
          </a:p>
        </p:txBody>
      </p:sp>
      <p:sp>
        <p:nvSpPr>
          <p:cNvPr id="228" name="Shape 228"/>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Focuses on the </a:t>
            </a:r>
            <a:r>
              <a:rPr lang="en-US" sz="3100" b="0" i="1" u="none" strike="noStrike" cap="none" baseline="0">
                <a:solidFill>
                  <a:schemeClr val="lt1"/>
                </a:solidFill>
                <a:latin typeface="Arial"/>
                <a:ea typeface="Arial"/>
                <a:cs typeface="Arial"/>
                <a:sym typeface="Arial"/>
              </a:rPr>
              <a:t>instructional core</a:t>
            </a:r>
            <a:r>
              <a:rPr lang="en-US" sz="3100" b="0" i="0" u="none" strike="noStrike" cap="none" baseline="0">
                <a:solidFill>
                  <a:schemeClr val="lt1"/>
                </a:solidFill>
                <a:latin typeface="Arial"/>
                <a:ea typeface="Arial"/>
                <a:cs typeface="Arial"/>
                <a:sym typeface="Arial"/>
              </a:rPr>
              <a:t> (the interaction of students, teacher, and content) </a:t>
            </a:r>
          </a:p>
          <a:p>
            <a:pPr marL="342900" marR="0" lvl="0" indent="-342900" algn="l" rtl="0">
              <a:lnSpc>
                <a:spcPct val="10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Is directly </a:t>
            </a:r>
            <a:r>
              <a:rPr lang="en-US" sz="3100" b="0" i="1" u="none" strike="noStrike" cap="none" baseline="0">
                <a:solidFill>
                  <a:schemeClr val="lt1"/>
                </a:solidFill>
                <a:latin typeface="Arial"/>
                <a:ea typeface="Arial"/>
                <a:cs typeface="Arial"/>
                <a:sym typeface="Arial"/>
              </a:rPr>
              <a:t>observable</a:t>
            </a:r>
            <a:r>
              <a:rPr lang="en-US" sz="3100" b="0" i="0" u="none" strike="noStrike" cap="none" baseline="0">
                <a:solidFill>
                  <a:schemeClr val="lt1"/>
                </a:solidFill>
                <a:latin typeface="Arial"/>
                <a:ea typeface="Arial"/>
                <a:cs typeface="Arial"/>
                <a:sym typeface="Arial"/>
              </a:rPr>
              <a:t> </a:t>
            </a:r>
          </a:p>
          <a:p>
            <a:pPr marL="342900" marR="0" lvl="0" indent="-342900" algn="l" rtl="0">
              <a:lnSpc>
                <a:spcPct val="10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Is </a:t>
            </a:r>
            <a:r>
              <a:rPr lang="en-US" sz="3100" b="0" i="1" u="none" strike="noStrike" cap="none" baseline="0">
                <a:solidFill>
                  <a:schemeClr val="lt1"/>
                </a:solidFill>
                <a:latin typeface="Arial"/>
                <a:ea typeface="Arial"/>
                <a:cs typeface="Arial"/>
                <a:sym typeface="Arial"/>
              </a:rPr>
              <a:t>actionable</a:t>
            </a:r>
            <a:r>
              <a:rPr lang="en-US" sz="3100" b="0" i="0" u="none" strike="noStrike" cap="none" baseline="0">
                <a:solidFill>
                  <a:schemeClr val="lt1"/>
                </a:solidFill>
                <a:latin typeface="Arial"/>
                <a:ea typeface="Arial"/>
                <a:cs typeface="Arial"/>
                <a:sym typeface="Arial"/>
              </a:rPr>
              <a:t> (is within the school or district’s control and can be improved in real time) </a:t>
            </a:r>
          </a:p>
          <a:p>
            <a:pPr marL="342900" marR="0" lvl="0" indent="-195262" algn="l" rtl="0">
              <a:spcBef>
                <a:spcPts val="620"/>
              </a:spcBef>
              <a:spcAft>
                <a:spcPts val="0"/>
              </a:spcAft>
              <a:buClr>
                <a:schemeClr val="accent2"/>
              </a:buClr>
              <a:buFont typeface="Arial"/>
              <a:buNone/>
            </a:pPr>
            <a:endParaRPr sz="31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Shape 234"/>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000" b="0" i="0" u="none" strike="noStrike" cap="none" baseline="0">
                <a:solidFill>
                  <a:schemeClr val="lt2"/>
                </a:solidFill>
                <a:latin typeface="Times New Roman"/>
                <a:ea typeface="Times New Roman"/>
                <a:cs typeface="Times New Roman"/>
                <a:sym typeface="Times New Roman"/>
              </a:rPr>
              <a:t>Criteria for useful problems of practice, continued</a:t>
            </a:r>
          </a:p>
        </p:txBody>
      </p:sp>
      <p:sp>
        <p:nvSpPr>
          <p:cNvPr id="235" name="Shape 235"/>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Connects to a </a:t>
            </a:r>
            <a:r>
              <a:rPr lang="en-US" sz="3100" b="0" i="1" u="none" strike="noStrike" cap="none" baseline="0">
                <a:solidFill>
                  <a:schemeClr val="lt1"/>
                </a:solidFill>
                <a:latin typeface="Arial"/>
                <a:ea typeface="Arial"/>
                <a:cs typeface="Arial"/>
                <a:sym typeface="Arial"/>
              </a:rPr>
              <a:t>broader strategy</a:t>
            </a:r>
            <a:r>
              <a:rPr lang="en-US" sz="3100" b="0" i="0" u="none" strike="noStrike" cap="none" baseline="0">
                <a:solidFill>
                  <a:schemeClr val="lt1"/>
                </a:solidFill>
                <a:latin typeface="Arial"/>
                <a:ea typeface="Arial"/>
                <a:cs typeface="Arial"/>
                <a:sym typeface="Arial"/>
              </a:rPr>
              <a:t> of improvement </a:t>
            </a:r>
          </a:p>
          <a:p>
            <a:pPr marL="342900" marR="0" lvl="0" indent="-342900" algn="l" rtl="0">
              <a:lnSpc>
                <a:spcPct val="9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Is </a:t>
            </a:r>
            <a:r>
              <a:rPr lang="en-US" sz="3100" b="0" i="1" u="none" strike="noStrike" cap="none" baseline="0">
                <a:solidFill>
                  <a:schemeClr val="lt1"/>
                </a:solidFill>
                <a:latin typeface="Arial"/>
                <a:ea typeface="Arial"/>
                <a:cs typeface="Arial"/>
                <a:sym typeface="Arial"/>
              </a:rPr>
              <a:t>high-leverage</a:t>
            </a:r>
            <a:r>
              <a:rPr lang="en-US" sz="3100" b="0" i="0" u="none" strike="noStrike" cap="none" baseline="0">
                <a:solidFill>
                  <a:schemeClr val="lt1"/>
                </a:solidFill>
                <a:latin typeface="Arial"/>
                <a:ea typeface="Arial"/>
                <a:cs typeface="Arial"/>
                <a:sym typeface="Arial"/>
              </a:rPr>
              <a:t> (if acted on, it would make a significant difference for student learning) </a:t>
            </a:r>
          </a:p>
          <a:p>
            <a:pPr marL="342900" marR="0" lvl="0" indent="-342900" algn="l" rtl="0">
              <a:lnSpc>
                <a:spcPct val="9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Is not too vague but also not so specific as to constrain </a:t>
            </a:r>
            <a:r>
              <a:rPr lang="en-US" sz="3100" b="0" i="1" u="none" strike="noStrike" cap="none" baseline="0">
                <a:solidFill>
                  <a:schemeClr val="lt1"/>
                </a:solidFill>
                <a:latin typeface="Arial"/>
                <a:ea typeface="Arial"/>
                <a:cs typeface="Arial"/>
                <a:sym typeface="Arial"/>
              </a:rPr>
              <a:t>open-ended</a:t>
            </a:r>
            <a:r>
              <a:rPr lang="en-US" sz="3100" b="0" i="0" u="none" strike="noStrike" cap="none" baseline="0">
                <a:solidFill>
                  <a:schemeClr val="lt1"/>
                </a:solidFill>
                <a:latin typeface="Arial"/>
                <a:ea typeface="Arial"/>
                <a:cs typeface="Arial"/>
                <a:sym typeface="Arial"/>
              </a:rPr>
              <a:t> evidence gathering (perhaps the most difficult criteria of all) </a:t>
            </a:r>
          </a:p>
          <a:p>
            <a:pPr marL="342900" marR="0" lvl="0" indent="-195262" algn="l" rtl="0">
              <a:spcBef>
                <a:spcPts val="620"/>
              </a:spcBef>
              <a:spcAft>
                <a:spcPts val="0"/>
              </a:spcAft>
              <a:buClr>
                <a:schemeClr val="accent2"/>
              </a:buClr>
              <a:buFont typeface="Arial"/>
              <a:buNone/>
            </a:pPr>
            <a:endParaRPr sz="31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A draft problem of practice</a:t>
            </a:r>
          </a:p>
        </p:txBody>
      </p:sp>
      <p:sp>
        <p:nvSpPr>
          <p:cNvPr id="242" name="Shape 242"/>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2"/>
              </a:buClr>
              <a:buSzPct val="25000"/>
              <a:buFont typeface="Arial"/>
              <a:buNone/>
            </a:pPr>
            <a:r>
              <a:rPr lang="en-US" sz="2700" b="0" i="1" u="none" strike="noStrike" cap="none" baseline="0">
                <a:solidFill>
                  <a:schemeClr val="lt1"/>
                </a:solidFill>
                <a:latin typeface="Arial"/>
                <a:ea typeface="Arial"/>
                <a:cs typeface="Arial"/>
                <a:sym typeface="Arial"/>
              </a:rPr>
              <a:t>Teachers have been trained on unpacking standards to develop student-friendly learning targets, which should now guide their lessons.  Many teachers have posted learning targets on their boards.  However, informal classroom walkthroughs suggest that student work isn’t consistently guided by these learning targets.</a:t>
            </a:r>
          </a:p>
          <a:p>
            <a:pPr marL="342900" marR="0" lvl="0" indent="-342900" algn="l" rtl="0">
              <a:lnSpc>
                <a:spcPct val="90000"/>
              </a:lnSpc>
              <a:spcBef>
                <a:spcPts val="540"/>
              </a:spcBef>
              <a:spcAft>
                <a:spcPts val="0"/>
              </a:spcAft>
              <a:buClr>
                <a:schemeClr val="accent2"/>
              </a:buClr>
              <a:buSzPct val="75000"/>
              <a:buFont typeface="Arial"/>
              <a:buChar char="■"/>
            </a:pPr>
            <a:r>
              <a:rPr lang="en-US" sz="2700" b="0" i="1" u="none" strike="noStrike" cap="none" baseline="0">
                <a:solidFill>
                  <a:schemeClr val="lt1"/>
                </a:solidFill>
                <a:latin typeface="Arial"/>
                <a:ea typeface="Arial"/>
                <a:cs typeface="Arial"/>
                <a:sym typeface="Arial"/>
              </a:rPr>
              <a:t>What does </a:t>
            </a:r>
            <a:r>
              <a:rPr lang="en-US" sz="2700" b="0" i="1" u="none" strike="noStrike" cap="none" baseline="0">
                <a:solidFill>
                  <a:schemeClr val="accent2"/>
                </a:solidFill>
                <a:latin typeface="Arial"/>
                <a:ea typeface="Arial"/>
                <a:cs typeface="Arial"/>
                <a:sym typeface="Arial"/>
              </a:rPr>
              <a:t>student work</a:t>
            </a:r>
            <a:r>
              <a:rPr lang="en-US" sz="2700" b="0" i="1" u="none" strike="noStrike" cap="none" baseline="0">
                <a:solidFill>
                  <a:schemeClr val="lt1"/>
                </a:solidFill>
                <a:latin typeface="Arial"/>
                <a:ea typeface="Arial"/>
                <a:cs typeface="Arial"/>
                <a:sym typeface="Arial"/>
              </a:rPr>
              <a:t> tell us about the </a:t>
            </a:r>
            <a:r>
              <a:rPr lang="en-US" sz="2700" b="0" i="1" u="none" strike="noStrike" cap="none" baseline="0">
                <a:solidFill>
                  <a:schemeClr val="accent2"/>
                </a:solidFill>
                <a:latin typeface="Arial"/>
                <a:ea typeface="Arial"/>
                <a:cs typeface="Arial"/>
                <a:sym typeface="Arial"/>
              </a:rPr>
              <a:t>focus</a:t>
            </a:r>
            <a:r>
              <a:rPr lang="en-US" sz="2700" b="0" i="1" u="none" strike="noStrike" cap="none" baseline="0">
                <a:solidFill>
                  <a:schemeClr val="lt1"/>
                </a:solidFill>
                <a:latin typeface="Arial"/>
                <a:ea typeface="Arial"/>
                <a:cs typeface="Arial"/>
                <a:sym typeface="Arial"/>
              </a:rPr>
              <a:t> of their lessons?</a:t>
            </a:r>
            <a:r>
              <a:rPr lang="en-US" sz="2700" b="0" i="0" u="none" strike="noStrike" cap="none" baseline="0">
                <a:solidFill>
                  <a:schemeClr val="lt1"/>
                </a:solidFill>
                <a:latin typeface="Arial"/>
                <a:ea typeface="Arial"/>
                <a:cs typeface="Arial"/>
                <a:sym typeface="Arial"/>
              </a:rPr>
              <a:t> </a:t>
            </a:r>
          </a:p>
          <a:p>
            <a:pPr marL="342900" marR="0" lvl="0" indent="-214312" algn="l" rtl="0">
              <a:spcBef>
                <a:spcPts val="540"/>
              </a:spcBef>
              <a:spcAft>
                <a:spcPts val="0"/>
              </a:spcAft>
              <a:buClr>
                <a:schemeClr val="accent2"/>
              </a:buClr>
              <a:buFont typeface="Arial"/>
              <a:buNone/>
            </a:pPr>
            <a:endParaRPr sz="27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The Book</a:t>
            </a:r>
          </a:p>
        </p:txBody>
      </p:sp>
      <p:sp>
        <p:nvSpPr>
          <p:cNvPr id="80" name="Shape 80"/>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ctr" rtl="0">
              <a:lnSpc>
                <a:spcPct val="100000"/>
              </a:lnSpc>
              <a:spcBef>
                <a:spcPts val="0"/>
              </a:spcBef>
              <a:spcAft>
                <a:spcPts val="0"/>
              </a:spcAft>
              <a:buClr>
                <a:schemeClr val="accent2"/>
              </a:buClr>
              <a:buSzPct val="25000"/>
              <a:buFont typeface="Arial"/>
              <a:buNone/>
            </a:pPr>
            <a:r>
              <a:rPr lang="en-US" sz="3100" b="0" i="1" u="none" strike="noStrike" cap="none" baseline="0">
                <a:solidFill>
                  <a:schemeClr val="lt1"/>
                </a:solidFill>
                <a:latin typeface="Arial"/>
                <a:ea typeface="Arial"/>
                <a:cs typeface="Arial"/>
                <a:sym typeface="Arial"/>
              </a:rPr>
              <a:t>Instructional Rounds in Education: A Network Approach to Improving Teaching and Learning</a:t>
            </a:r>
          </a:p>
          <a:p>
            <a:pPr marL="342900" marR="0" lvl="0" indent="-342900" algn="ctr" rtl="0">
              <a:lnSpc>
                <a:spcPct val="100000"/>
              </a:lnSpc>
              <a:spcBef>
                <a:spcPts val="620"/>
              </a:spcBef>
              <a:spcAft>
                <a:spcPts val="0"/>
              </a:spcAft>
              <a:buClr>
                <a:schemeClr val="accent2"/>
              </a:buClr>
              <a:buFont typeface="Arial"/>
              <a:buNone/>
            </a:pPr>
            <a:endParaRPr sz="3100" b="0" i="0" u="none" strike="noStrike" cap="none" baseline="0">
              <a:solidFill>
                <a:schemeClr val="lt1"/>
              </a:solidFill>
              <a:latin typeface="Arial"/>
              <a:ea typeface="Arial"/>
              <a:cs typeface="Arial"/>
              <a:sym typeface="Arial"/>
            </a:endParaRPr>
          </a:p>
          <a:p>
            <a:pPr marL="342900" marR="0" lvl="0" indent="-342900" algn="ctr" rtl="0">
              <a:lnSpc>
                <a:spcPct val="100000"/>
              </a:lnSpc>
              <a:spcBef>
                <a:spcPts val="620"/>
              </a:spcBef>
              <a:spcAft>
                <a:spcPts val="0"/>
              </a:spcAft>
              <a:buClr>
                <a:schemeClr val="accent2"/>
              </a:buClr>
              <a:buFont typeface="Arial"/>
              <a:buNone/>
            </a:pPr>
            <a:endParaRPr sz="3100" b="0" i="0" u="none" strike="noStrike" cap="none" baseline="0">
              <a:solidFill>
                <a:schemeClr val="lt1"/>
              </a:solidFill>
              <a:latin typeface="Arial"/>
              <a:ea typeface="Arial"/>
              <a:cs typeface="Arial"/>
              <a:sym typeface="Arial"/>
            </a:endParaRPr>
          </a:p>
          <a:p>
            <a:pPr marL="342900" marR="0" lvl="0" indent="-342900" algn="ctr" rtl="0">
              <a:lnSpc>
                <a:spcPct val="100000"/>
              </a:lnSpc>
              <a:spcBef>
                <a:spcPts val="620"/>
              </a:spcBef>
              <a:spcAft>
                <a:spcPts val="0"/>
              </a:spcAft>
              <a:buClr>
                <a:schemeClr val="accent2"/>
              </a:buClr>
              <a:buSzPct val="25000"/>
              <a:buFont typeface="Arial"/>
              <a:buNone/>
            </a:pPr>
            <a:r>
              <a:rPr lang="en-US" sz="3100" b="0" i="0" u="none" strike="noStrike" cap="none" baseline="0">
                <a:solidFill>
                  <a:schemeClr val="lt1"/>
                </a:solidFill>
                <a:latin typeface="Arial"/>
                <a:ea typeface="Arial"/>
                <a:cs typeface="Arial"/>
                <a:sym typeface="Arial"/>
              </a:rPr>
              <a:t>City, Elmore, Fiarman, and Teitel</a:t>
            </a:r>
          </a:p>
          <a:p>
            <a:pPr marL="342900" marR="0" lvl="0" indent="-342900" algn="ctr" rtl="0">
              <a:lnSpc>
                <a:spcPct val="100000"/>
              </a:lnSpc>
              <a:spcBef>
                <a:spcPts val="620"/>
              </a:spcBef>
              <a:spcAft>
                <a:spcPts val="0"/>
              </a:spcAft>
              <a:buClr>
                <a:schemeClr val="accent2"/>
              </a:buClr>
              <a:buSzPct val="25000"/>
              <a:buFont typeface="Arial"/>
              <a:buNone/>
            </a:pPr>
            <a:r>
              <a:rPr lang="en-US" sz="3100" b="0" i="0" u="none" strike="noStrike" cap="none" baseline="0">
                <a:solidFill>
                  <a:schemeClr val="lt1"/>
                </a:solidFill>
                <a:latin typeface="Arial"/>
                <a:ea typeface="Arial"/>
                <a:cs typeface="Arial"/>
                <a:sym typeface="Arial"/>
              </a:rPr>
              <a:t>(Harvard Press, 2009)</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Inspired by the medical profession</a:t>
            </a:r>
          </a:p>
        </p:txBody>
      </p:sp>
      <p:sp>
        <p:nvSpPr>
          <p:cNvPr id="87" name="Shape 87"/>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Based on the model of medical rounds</a:t>
            </a:r>
          </a:p>
          <a:p>
            <a:pPr marL="342900" marR="0" lvl="0" indent="-342900" algn="l" rtl="0">
              <a:lnSpc>
                <a:spcPct val="10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Good practice is highly </a:t>
            </a:r>
            <a:r>
              <a:rPr lang="en-US" sz="3100" b="0" i="1" u="none" strike="noStrike" cap="none" baseline="0">
                <a:solidFill>
                  <a:schemeClr val="lt1"/>
                </a:solidFill>
                <a:latin typeface="Arial"/>
                <a:ea typeface="Arial"/>
                <a:cs typeface="Arial"/>
                <a:sym typeface="Arial"/>
              </a:rPr>
              <a:t>contextualized</a:t>
            </a:r>
          </a:p>
          <a:p>
            <a:pPr marL="342900" marR="0" lvl="0" indent="-342900" algn="l" rtl="0">
              <a:lnSpc>
                <a:spcPct val="10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Education is a “profession in search of a practice”</a:t>
            </a:r>
          </a:p>
          <a:p>
            <a:pPr marL="342900" marR="0" lvl="0" indent="-195262" algn="l" rtl="0">
              <a:spcBef>
                <a:spcPts val="620"/>
              </a:spcBef>
              <a:spcAft>
                <a:spcPts val="0"/>
              </a:spcAft>
              <a:buClr>
                <a:schemeClr val="accent2"/>
              </a:buClr>
              <a:buFont typeface="Arial"/>
              <a:buNone/>
            </a:pPr>
            <a:endParaRPr sz="31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Practice: A Definition</a:t>
            </a:r>
          </a:p>
        </p:txBody>
      </p:sp>
      <p:sp>
        <p:nvSpPr>
          <p:cNvPr id="94" name="Shape 94"/>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A set of protocols and processes for observing, analyzing, discussing and understanding instruction that can be used to improve student learning “at scale.”</a:t>
            </a:r>
          </a:p>
          <a:p>
            <a:pPr marL="342900" marR="0" lvl="0" indent="-342900" algn="l" rtl="0">
              <a:lnSpc>
                <a:spcPct val="10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The instructional rounds process is an example of a specific practice.</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What Rounds are NOT</a:t>
            </a:r>
          </a:p>
        </p:txBody>
      </p:sp>
      <p:sp>
        <p:nvSpPr>
          <p:cNvPr id="101" name="Shape 101"/>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Walkthroughs</a:t>
            </a:r>
          </a:p>
          <a:p>
            <a:pPr marL="342900" marR="0" lvl="0" indent="-342900" algn="l" rtl="0">
              <a:lnSpc>
                <a:spcPct val="10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PLC’s</a:t>
            </a:r>
          </a:p>
          <a:p>
            <a:pPr marL="342900" marR="0" lvl="0" indent="-342900" algn="l" rtl="0">
              <a:lnSpc>
                <a:spcPct val="100000"/>
              </a:lnSpc>
              <a:spcBef>
                <a:spcPts val="620"/>
              </a:spcBef>
              <a:spcAft>
                <a:spcPts val="0"/>
              </a:spcAft>
              <a:buClr>
                <a:schemeClr val="accent2"/>
              </a:buClr>
              <a:buSzPct val="75000"/>
              <a:buFont typeface="Arial"/>
              <a:buChar char="■"/>
            </a:pPr>
            <a:r>
              <a:rPr lang="en-US" sz="3100" b="0" i="0" u="none" strike="noStrike" cap="none" baseline="0">
                <a:solidFill>
                  <a:schemeClr val="lt1"/>
                </a:solidFill>
                <a:latin typeface="Arial"/>
                <a:ea typeface="Arial"/>
                <a:cs typeface="Arial"/>
                <a:sym typeface="Arial"/>
              </a:rPr>
              <a:t>Improvement Strategies</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A Key Idea</a:t>
            </a:r>
          </a:p>
        </p:txBody>
      </p:sp>
      <p:sp>
        <p:nvSpPr>
          <p:cNvPr id="108" name="Shape 108"/>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25000"/>
              <a:buFont typeface="Arial"/>
              <a:buNone/>
            </a:pPr>
            <a:r>
              <a:rPr lang="en-US" sz="3100" b="0" i="0" u="none" strike="noStrike" cap="none" baseline="0">
                <a:solidFill>
                  <a:schemeClr val="lt1"/>
                </a:solidFill>
                <a:latin typeface="Arial"/>
                <a:ea typeface="Arial"/>
                <a:cs typeface="Arial"/>
                <a:sym typeface="Arial"/>
              </a:rPr>
              <a:t>“The idea behind instructional rounds is that </a:t>
            </a:r>
            <a:r>
              <a:rPr lang="en-US" sz="3100" b="0" i="1" u="none" strike="noStrike" cap="none" baseline="0">
                <a:solidFill>
                  <a:schemeClr val="accent2"/>
                </a:solidFill>
                <a:latin typeface="Arial"/>
                <a:ea typeface="Arial"/>
                <a:cs typeface="Arial"/>
                <a:sym typeface="Arial"/>
              </a:rPr>
              <a:t>everyone</a:t>
            </a:r>
            <a:r>
              <a:rPr lang="en-US" sz="3100" b="0" i="0" u="none" strike="noStrike" cap="none" baseline="0">
                <a:solidFill>
                  <a:schemeClr val="lt1"/>
                </a:solidFill>
                <a:latin typeface="Arial"/>
                <a:ea typeface="Arial"/>
                <a:cs typeface="Arial"/>
                <a:sym typeface="Arial"/>
              </a:rPr>
              <a:t> involved is working on their practice, </a:t>
            </a:r>
            <a:r>
              <a:rPr lang="en-US" sz="3100" b="0" i="1" u="none" strike="noStrike" cap="none" baseline="0">
                <a:solidFill>
                  <a:schemeClr val="accent2"/>
                </a:solidFill>
                <a:latin typeface="Arial"/>
                <a:ea typeface="Arial"/>
                <a:cs typeface="Arial"/>
                <a:sym typeface="Arial"/>
              </a:rPr>
              <a:t>everyone</a:t>
            </a:r>
            <a:r>
              <a:rPr lang="en-US" sz="3100" b="0" i="0" u="none" strike="noStrike" cap="none" baseline="0">
                <a:solidFill>
                  <a:schemeClr val="lt1"/>
                </a:solidFill>
                <a:latin typeface="Arial"/>
                <a:ea typeface="Arial"/>
                <a:cs typeface="Arial"/>
                <a:sym typeface="Arial"/>
              </a:rPr>
              <a:t> is obliged to be knowledgeable about the common task of instructional improvement, and </a:t>
            </a:r>
            <a:r>
              <a:rPr lang="en-US" sz="3100" b="0" i="1" u="none" strike="noStrike" cap="none" baseline="0">
                <a:solidFill>
                  <a:schemeClr val="accent2"/>
                </a:solidFill>
                <a:latin typeface="Arial"/>
                <a:ea typeface="Arial"/>
                <a:cs typeface="Arial"/>
                <a:sym typeface="Arial"/>
              </a:rPr>
              <a:t>everyone’s</a:t>
            </a:r>
            <a:r>
              <a:rPr lang="en-US" sz="3100" b="0" i="0" u="none" strike="noStrike" cap="none" baseline="0">
                <a:solidFill>
                  <a:schemeClr val="lt1"/>
                </a:solidFill>
                <a:latin typeface="Arial"/>
                <a:ea typeface="Arial"/>
                <a:cs typeface="Arial"/>
                <a:sym typeface="Arial"/>
              </a:rPr>
              <a:t> practice should be subject to scrutiny, critique, and improvement.”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Not walkthroughs…</a:t>
            </a:r>
          </a:p>
        </p:txBody>
      </p:sp>
      <p:sp>
        <p:nvSpPr>
          <p:cNvPr id="115" name="Shape 115"/>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75000"/>
              <a:buFont typeface="Arial"/>
              <a:buChar char="■"/>
            </a:pPr>
            <a:r>
              <a:rPr lang="en-US" sz="2700" b="0" i="0" u="none" strike="noStrike" cap="none" baseline="0">
                <a:solidFill>
                  <a:schemeClr val="lt1"/>
                </a:solidFill>
                <a:latin typeface="Arial"/>
                <a:ea typeface="Arial"/>
                <a:cs typeface="Arial"/>
                <a:sym typeface="Arial"/>
              </a:rPr>
              <a:t>Walkthroughs presume that as the instructional leaders, we know what we are looking for and will </a:t>
            </a:r>
            <a:r>
              <a:rPr lang="en-US" sz="2700" b="0" i="1" u="none" strike="noStrike" cap="none" baseline="0">
                <a:solidFill>
                  <a:schemeClr val="accent2"/>
                </a:solidFill>
                <a:latin typeface="Arial"/>
                <a:ea typeface="Arial"/>
                <a:cs typeface="Arial"/>
                <a:sym typeface="Arial"/>
              </a:rPr>
              <a:t>monitor</a:t>
            </a:r>
            <a:r>
              <a:rPr lang="en-US" sz="2700" b="0" i="0" u="none" strike="noStrike" cap="none" baseline="0">
                <a:solidFill>
                  <a:schemeClr val="lt1"/>
                </a:solidFill>
                <a:latin typeface="Arial"/>
                <a:ea typeface="Arial"/>
                <a:cs typeface="Arial"/>
                <a:sym typeface="Arial"/>
              </a:rPr>
              <a:t> to see that it is there.  </a:t>
            </a:r>
          </a:p>
          <a:p>
            <a:pPr marL="342900" marR="0" lvl="0" indent="-342900" algn="l" rtl="0">
              <a:lnSpc>
                <a:spcPct val="100000"/>
              </a:lnSpc>
              <a:spcBef>
                <a:spcPts val="540"/>
              </a:spcBef>
              <a:spcAft>
                <a:spcPts val="0"/>
              </a:spcAft>
              <a:buClr>
                <a:schemeClr val="accent2"/>
              </a:buClr>
              <a:buSzPct val="75000"/>
              <a:buFont typeface="Arial"/>
              <a:buChar char="■"/>
            </a:pPr>
            <a:r>
              <a:rPr lang="en-US" sz="2700" b="0" i="0" u="none" strike="noStrike" cap="none" baseline="0">
                <a:solidFill>
                  <a:schemeClr val="lt1"/>
                </a:solidFill>
                <a:latin typeface="Arial"/>
                <a:ea typeface="Arial"/>
                <a:cs typeface="Arial"/>
                <a:sym typeface="Arial"/>
              </a:rPr>
              <a:t>Little of the walkthrough process confronts us to </a:t>
            </a:r>
            <a:r>
              <a:rPr lang="en-US" sz="2700" b="0" i="1" u="none" strike="noStrike" cap="none" baseline="0">
                <a:solidFill>
                  <a:schemeClr val="accent2"/>
                </a:solidFill>
                <a:latin typeface="Arial"/>
                <a:ea typeface="Arial"/>
                <a:cs typeface="Arial"/>
                <a:sym typeface="Arial"/>
              </a:rPr>
              <a:t>reflect on our own practice</a:t>
            </a:r>
            <a:r>
              <a:rPr lang="en-US" sz="2700" b="0" i="0" u="none" strike="noStrike" cap="none" baseline="0">
                <a:solidFill>
                  <a:schemeClr val="lt1"/>
                </a:solidFill>
                <a:latin typeface="Arial"/>
                <a:ea typeface="Arial"/>
                <a:cs typeface="Arial"/>
                <a:sym typeface="Arial"/>
              </a:rPr>
              <a:t> as instructional leaders and to grow in our practice.</a:t>
            </a:r>
          </a:p>
          <a:p>
            <a:pPr marL="342900" marR="0" lvl="0" indent="-342900" algn="l" rtl="0">
              <a:lnSpc>
                <a:spcPct val="100000"/>
              </a:lnSpc>
              <a:spcBef>
                <a:spcPts val="540"/>
              </a:spcBef>
              <a:spcAft>
                <a:spcPts val="0"/>
              </a:spcAft>
              <a:buClr>
                <a:schemeClr val="accent2"/>
              </a:buClr>
              <a:buSzPct val="75000"/>
              <a:buFont typeface="Arial"/>
              <a:buChar char="■"/>
            </a:pPr>
            <a:r>
              <a:rPr lang="en-US" sz="2700" b="0" i="0" u="none" strike="noStrike" cap="none" baseline="0">
                <a:solidFill>
                  <a:schemeClr val="lt1"/>
                </a:solidFill>
                <a:latin typeface="Arial"/>
                <a:ea typeface="Arial"/>
                <a:cs typeface="Arial"/>
                <a:sym typeface="Arial"/>
              </a:rPr>
              <a:t>Instructional rounds are as much about the </a:t>
            </a:r>
            <a:r>
              <a:rPr lang="en-US" sz="2700" b="0" i="1" u="none" strike="noStrike" cap="none" baseline="0">
                <a:solidFill>
                  <a:schemeClr val="accent2"/>
                </a:solidFill>
                <a:latin typeface="Arial"/>
                <a:ea typeface="Arial"/>
                <a:cs typeface="Arial"/>
                <a:sym typeface="Arial"/>
              </a:rPr>
              <a:t>leaders</a:t>
            </a:r>
            <a:r>
              <a:rPr lang="en-US" sz="2700" b="0" i="0" u="none" strike="noStrike" cap="none" baseline="0">
                <a:solidFill>
                  <a:schemeClr val="lt1"/>
                </a:solidFill>
                <a:latin typeface="Arial"/>
                <a:ea typeface="Arial"/>
                <a:cs typeface="Arial"/>
                <a:sym typeface="Arial"/>
              </a:rPr>
              <a:t> growing through the process as the teachers they will observe.</a:t>
            </a:r>
          </a:p>
          <a:p>
            <a:pPr marL="342900" marR="0" lvl="0" indent="-214312" algn="l" rtl="0">
              <a:spcBef>
                <a:spcPts val="540"/>
              </a:spcBef>
              <a:spcAft>
                <a:spcPts val="0"/>
              </a:spcAft>
              <a:buClr>
                <a:schemeClr val="accent2"/>
              </a:buClr>
              <a:buFont typeface="Arial"/>
              <a:buNone/>
            </a:pPr>
            <a:endParaRPr sz="27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533400" y="473075"/>
            <a:ext cx="8153399" cy="1143000"/>
          </a:xfrm>
          <a:prstGeom prst="rect">
            <a:avLst/>
          </a:prstGeom>
          <a:noFill/>
          <a:ln>
            <a:noFill/>
          </a:ln>
        </p:spPr>
        <p:txBody>
          <a:bodyPr lIns="91425" tIns="45700" rIns="91425" bIns="45700" anchor="b" anchorCtr="0">
            <a:noAutofit/>
          </a:bodyPr>
          <a:lstStyle/>
          <a:p>
            <a:pPr marL="0" marR="0" lvl="0" indent="0" algn="l" rtl="0">
              <a:lnSpc>
                <a:spcPct val="80000"/>
              </a:lnSpc>
              <a:spcBef>
                <a:spcPts val="0"/>
              </a:spcBef>
              <a:spcAft>
                <a:spcPts val="0"/>
              </a:spcAft>
              <a:buClr>
                <a:schemeClr val="lt2"/>
              </a:buClr>
              <a:buSzPct val="25000"/>
              <a:buFont typeface="Times New Roman"/>
              <a:buNone/>
            </a:pPr>
            <a:r>
              <a:rPr lang="en-US" sz="4400" b="0" i="0" u="none" strike="noStrike" cap="none" baseline="0">
                <a:solidFill>
                  <a:schemeClr val="lt2"/>
                </a:solidFill>
                <a:latin typeface="Times New Roman"/>
                <a:ea typeface="Times New Roman"/>
                <a:cs typeface="Times New Roman"/>
                <a:sym typeface="Times New Roman"/>
              </a:rPr>
              <a:t>Not PLC</a:t>
            </a:r>
            <a:r>
              <a:rPr lang="en-US" sz="4400" b="0" i="0" u="none" strike="noStrike" cap="none" baseline="0">
                <a:solidFill>
                  <a:schemeClr val="lt2"/>
                </a:solidFill>
                <a:latin typeface="Arial"/>
                <a:ea typeface="Arial"/>
                <a:cs typeface="Arial"/>
                <a:sym typeface="Arial"/>
              </a:rPr>
              <a:t>’</a:t>
            </a:r>
            <a:r>
              <a:rPr lang="en-US" sz="4400" b="0" i="0" u="none" strike="noStrike" cap="none" baseline="0">
                <a:solidFill>
                  <a:schemeClr val="lt2"/>
                </a:solidFill>
                <a:latin typeface="Times New Roman"/>
                <a:ea typeface="Times New Roman"/>
                <a:cs typeface="Times New Roman"/>
                <a:sym typeface="Times New Roman"/>
              </a:rPr>
              <a:t>s…</a:t>
            </a:r>
          </a:p>
        </p:txBody>
      </p:sp>
      <p:sp>
        <p:nvSpPr>
          <p:cNvPr id="122" name="Shape 122"/>
          <p:cNvSpPr txBox="1">
            <a:spLocks noGrp="1"/>
          </p:cNvSpPr>
          <p:nvPr>
            <p:ph type="body" idx="1"/>
          </p:nvPr>
        </p:nvSpPr>
        <p:spPr>
          <a:xfrm>
            <a:off x="533400" y="1828800"/>
            <a:ext cx="8153399" cy="40385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2"/>
              </a:buClr>
              <a:buSzPct val="75000"/>
              <a:buFont typeface="Arial"/>
              <a:buChar char="■"/>
            </a:pPr>
            <a:r>
              <a:rPr lang="en-US" sz="2700" b="0" i="0" u="none" strike="noStrike" cap="none" baseline="0">
                <a:solidFill>
                  <a:schemeClr val="lt1"/>
                </a:solidFill>
                <a:latin typeface="Arial"/>
                <a:ea typeface="Arial"/>
                <a:cs typeface="Arial"/>
                <a:sym typeface="Arial"/>
              </a:rPr>
              <a:t>PLC’s suffer from </a:t>
            </a:r>
            <a:r>
              <a:rPr lang="en-US" sz="2700" b="0" i="1" u="none" strike="noStrike" cap="none" baseline="0">
                <a:solidFill>
                  <a:schemeClr val="accent2"/>
                </a:solidFill>
                <a:latin typeface="Arial"/>
                <a:ea typeface="Arial"/>
                <a:cs typeface="Arial"/>
                <a:sym typeface="Arial"/>
              </a:rPr>
              <a:t>too many definitions and purposes</a:t>
            </a:r>
            <a:r>
              <a:rPr lang="en-US" sz="2700" b="0" i="0" u="none" strike="noStrike" cap="none" baseline="0">
                <a:solidFill>
                  <a:schemeClr val="lt1"/>
                </a:solidFill>
                <a:latin typeface="Arial"/>
                <a:ea typeface="Arial"/>
                <a:cs typeface="Arial"/>
                <a:sym typeface="Arial"/>
              </a:rPr>
              <a:t>, though the common factor seems to be a group of professionals who collaboratively assist one another in the process of improving their individual and collective practice.  </a:t>
            </a:r>
          </a:p>
          <a:p>
            <a:pPr marL="342900" marR="0" lvl="0" indent="-342900" algn="l" rtl="0">
              <a:lnSpc>
                <a:spcPct val="100000"/>
              </a:lnSpc>
              <a:spcBef>
                <a:spcPts val="540"/>
              </a:spcBef>
              <a:spcAft>
                <a:spcPts val="0"/>
              </a:spcAft>
              <a:buClr>
                <a:schemeClr val="accent2"/>
              </a:buClr>
              <a:buSzPct val="75000"/>
              <a:buFont typeface="Arial"/>
              <a:buChar char="■"/>
            </a:pPr>
            <a:r>
              <a:rPr lang="en-US" sz="2700" b="0" i="0" u="none" strike="noStrike" cap="none" baseline="0">
                <a:solidFill>
                  <a:schemeClr val="lt1"/>
                </a:solidFill>
                <a:latin typeface="Arial"/>
                <a:ea typeface="Arial"/>
                <a:cs typeface="Arial"/>
                <a:sym typeface="Arial"/>
              </a:rPr>
              <a:t>Rounds, then, can be </a:t>
            </a:r>
            <a:r>
              <a:rPr lang="en-US" sz="2700" b="0" i="1" u="none" strike="noStrike" cap="none" baseline="0">
                <a:solidFill>
                  <a:schemeClr val="accent2"/>
                </a:solidFill>
                <a:latin typeface="Arial"/>
                <a:ea typeface="Arial"/>
                <a:cs typeface="Arial"/>
                <a:sym typeface="Arial"/>
              </a:rPr>
              <a:t>a vehicle for PLC work</a:t>
            </a:r>
            <a:r>
              <a:rPr lang="en-US" sz="2700" b="0" i="0" u="none" strike="noStrike" cap="none" baseline="0">
                <a:solidFill>
                  <a:schemeClr val="lt1"/>
                </a:solidFill>
                <a:latin typeface="Arial"/>
                <a:ea typeface="Arial"/>
                <a:cs typeface="Arial"/>
                <a:sym typeface="Arial"/>
              </a:rPr>
              <a:t>, when the focus is on gathering evidence about a commonly-identified problem of practice, with the goal of enhancing our overall effectiveness.</a:t>
            </a:r>
          </a:p>
          <a:p>
            <a:pPr marL="342900" marR="0" lvl="0" indent="-214312" algn="l" rtl="0">
              <a:spcBef>
                <a:spcPts val="540"/>
              </a:spcBef>
              <a:spcAft>
                <a:spcPts val="0"/>
              </a:spcAft>
              <a:buClr>
                <a:schemeClr val="accent2"/>
              </a:buClr>
              <a:buFont typeface="Arial"/>
              <a:buNone/>
            </a:pPr>
            <a:endParaRPr sz="27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sld>
</file>

<file path=ppt/theme/theme1.xml><?xml version="1.0" encoding="utf-8"?>
<a:theme xmlns:a="http://schemas.openxmlformats.org/drawingml/2006/main" name="1_Refined">
  <a:themeElements>
    <a:clrScheme name="Custom 1">
      <a:dk1>
        <a:srgbClr val="666633"/>
      </a:dk1>
      <a:lt1>
        <a:srgbClr val="FFFFFF"/>
      </a:lt1>
      <a:dk2>
        <a:srgbClr val="97AE45"/>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efined">
  <a:themeElements>
    <a:clrScheme name="Custom 1">
      <a:dk1>
        <a:srgbClr val="666633"/>
      </a:dk1>
      <a:lt1>
        <a:srgbClr val="FFFFFF"/>
      </a:lt1>
      <a:dk2>
        <a:srgbClr val="97AE45"/>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1477</Words>
  <Application>Microsoft Office PowerPoint</Application>
  <PresentationFormat>On-screen Show (4:3)</PresentationFormat>
  <Paragraphs>142</Paragraphs>
  <Slides>26</Slides>
  <Notes>26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26</vt:i4>
      </vt:variant>
    </vt:vector>
  </HeadingPairs>
  <TitlesOfParts>
    <vt:vector size="32" baseType="lpstr">
      <vt:lpstr>Arial</vt:lpstr>
      <vt:lpstr>Calibri</vt:lpstr>
      <vt:lpstr>Times New Roman</vt:lpstr>
      <vt:lpstr>Verdana</vt:lpstr>
      <vt:lpstr>1_Refined</vt:lpstr>
      <vt:lpstr>Refined</vt:lpstr>
      <vt:lpstr>Instructional Rounds Tutorial</vt:lpstr>
      <vt:lpstr>Learning Targets for this Presentation</vt:lpstr>
      <vt:lpstr>The Book</vt:lpstr>
      <vt:lpstr>Inspired by the medical profession</vt:lpstr>
      <vt:lpstr>Practice: A Definition</vt:lpstr>
      <vt:lpstr>What Rounds are NOT</vt:lpstr>
      <vt:lpstr>A Key Idea</vt:lpstr>
      <vt:lpstr>Not walkthroughs…</vt:lpstr>
      <vt:lpstr>Not PLC’s…</vt:lpstr>
      <vt:lpstr>Not improvement strategies…</vt:lpstr>
      <vt:lpstr>Rounds is …</vt:lpstr>
      <vt:lpstr>PowerPoint Presentation</vt:lpstr>
      <vt:lpstr>Rounds as a learning process</vt:lpstr>
      <vt:lpstr>Some Core Assumptions (from Ch 1)</vt:lpstr>
      <vt:lpstr>The Instructional Core</vt:lpstr>
      <vt:lpstr>The Instructional Core, continued</vt:lpstr>
      <vt:lpstr>Task predicts performance</vt:lpstr>
      <vt:lpstr>The Ladder of Inference</vt:lpstr>
      <vt:lpstr>The Debrief Meeting:  Using the Ladder of Inference</vt:lpstr>
      <vt:lpstr>More on the Ladder of Inference</vt:lpstr>
      <vt:lpstr>More on the Ladder of Inference</vt:lpstr>
      <vt:lpstr>The ultimate question is…</vt:lpstr>
      <vt:lpstr>The Problem of Practice</vt:lpstr>
      <vt:lpstr>Criteria for useful problems of practice</vt:lpstr>
      <vt:lpstr>Criteria for useful problems of practice, continued</vt:lpstr>
      <vt:lpstr>A draft problem of 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Instructional Rounds Tutorial</dc:title>
  <cp:lastModifiedBy>Esguerra, Christina</cp:lastModifiedBy>
  <cp:revision>1</cp:revision>
  <dcterms:modified xsi:type="dcterms:W3CDTF">2016-10-04T23:31:32Z</dcterms:modified>
</cp:coreProperties>
</file>